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4"/>
  </p:sldMasterIdLst>
  <p:notesMasterIdLst>
    <p:notesMasterId r:id="rId43"/>
  </p:notesMasterIdLst>
  <p:sldIdLst>
    <p:sldId id="256" r:id="rId5"/>
    <p:sldId id="341" r:id="rId6"/>
    <p:sldId id="258" r:id="rId7"/>
    <p:sldId id="264" r:id="rId8"/>
    <p:sldId id="259" r:id="rId9"/>
    <p:sldId id="312" r:id="rId10"/>
    <p:sldId id="313" r:id="rId11"/>
    <p:sldId id="321" r:id="rId12"/>
    <p:sldId id="320" r:id="rId13"/>
    <p:sldId id="331" r:id="rId14"/>
    <p:sldId id="332" r:id="rId15"/>
    <p:sldId id="260" r:id="rId16"/>
    <p:sldId id="261" r:id="rId17"/>
    <p:sldId id="314" r:id="rId18"/>
    <p:sldId id="315" r:id="rId19"/>
    <p:sldId id="324" r:id="rId20"/>
    <p:sldId id="323" r:id="rId21"/>
    <p:sldId id="334" r:id="rId22"/>
    <p:sldId id="333" r:id="rId23"/>
    <p:sldId id="267" r:id="rId24"/>
    <p:sldId id="316" r:id="rId25"/>
    <p:sldId id="317" r:id="rId26"/>
    <p:sldId id="326" r:id="rId27"/>
    <p:sldId id="325" r:id="rId28"/>
    <p:sldId id="337" r:id="rId29"/>
    <p:sldId id="336" r:id="rId30"/>
    <p:sldId id="275" r:id="rId31"/>
    <p:sldId id="318" r:id="rId32"/>
    <p:sldId id="319" r:id="rId33"/>
    <p:sldId id="328" r:id="rId34"/>
    <p:sldId id="329" r:id="rId35"/>
    <p:sldId id="339" r:id="rId36"/>
    <p:sldId id="340" r:id="rId37"/>
    <p:sldId id="342" r:id="rId38"/>
    <p:sldId id="343" r:id="rId39"/>
    <p:sldId id="265" r:id="rId40"/>
    <p:sldId id="269" r:id="rId41"/>
    <p:sldId id="290" r:id="rId4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MT Extra" panose="05050102010205020202" pitchFamily="18" charset="2"/>
      <p:regular r:id="rId49"/>
    </p:embeddedFont>
    <p:embeddedFont>
      <p:font typeface="Overpass Mono" panose="020B0604020202020204" charset="0"/>
      <p:regular r:id="rId50"/>
      <p:bold r:id="rId51"/>
    </p:embeddedFont>
    <p:embeddedFont>
      <p:font typeface="Roboto Condensed Light" panose="020B0604020202020204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676A3-907B-4CBB-8E24-F913D6C6D719}" v="920" dt="2022-05-05T22:05:30.269"/>
  </p1510:revLst>
</p1510:revInfo>
</file>

<file path=ppt/tableStyles.xml><?xml version="1.0" encoding="utf-8"?>
<a:tblStyleLst xmlns:a="http://schemas.openxmlformats.org/drawingml/2006/main" def="{2D441438-E17F-44AB-9EB2-9928E6A61754}">
  <a:tblStyle styleId="{2D441438-E17F-44AB-9EB2-9928E6A617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6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632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39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02adc4f1d3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102adc4f1d3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03901f637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03901f637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82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171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778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462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952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93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03901f63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03901f637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5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102adc4f1d3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102adc4f1d3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173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697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504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805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471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712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02adc4f1d3_0_2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102adc4f1d3_0_2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205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6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03901f637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03901f637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76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48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578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17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02adc4f1d3_0_2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102adc4f1d3_0_2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389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02adc4f1d3_0_2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102adc4f1d3_0_2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801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102adc4f1d3_0_1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102adc4f1d3_0_1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103901f637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103901f637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1" name="Google Shape;7361;g102af55662a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2" name="Google Shape;7362;g102af55662a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02adc4f1d3_0_1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02adc4f1d3_0_1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985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615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5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03901f63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03901f63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54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3421" y="1293575"/>
            <a:ext cx="4255200" cy="24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63459" y="4177825"/>
            <a:ext cx="4111500" cy="2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4" y="-6900"/>
            <a:ext cx="9144088" cy="5150400"/>
            <a:chOff x="-53" y="-6843"/>
            <a:chExt cx="9144088" cy="51504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24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689" name="Google Shape;689;p24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24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24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24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24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24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24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4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24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24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4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4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4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4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4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4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4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4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4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4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4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4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4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4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4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4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4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4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7" name="Google Shape;717;p24"/>
          <p:cNvSpPr txBox="1">
            <a:spLocks noGrp="1"/>
          </p:cNvSpPr>
          <p:nvPr>
            <p:ph type="title"/>
          </p:nvPr>
        </p:nvSpPr>
        <p:spPr>
          <a:xfrm>
            <a:off x="3265501" y="3717475"/>
            <a:ext cx="30147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4"/>
          <p:cNvSpPr txBox="1">
            <a:spLocks noGrp="1"/>
          </p:cNvSpPr>
          <p:nvPr>
            <p:ph type="subTitle" idx="1"/>
          </p:nvPr>
        </p:nvSpPr>
        <p:spPr>
          <a:xfrm>
            <a:off x="713226" y="1440492"/>
            <a:ext cx="56310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8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836" name="Google Shape;836;p28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28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28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28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28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28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2" name="Google Shape;842;p28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28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28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28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28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28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28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28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28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28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28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28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28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28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28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28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28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28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28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28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28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28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4" name="Google Shape;864;p28"/>
          <p:cNvSpPr txBox="1">
            <a:spLocks noGrp="1"/>
          </p:cNvSpPr>
          <p:nvPr>
            <p:ph type="subTitle" idx="1"/>
          </p:nvPr>
        </p:nvSpPr>
        <p:spPr>
          <a:xfrm>
            <a:off x="859163" y="3151375"/>
            <a:ext cx="2257800" cy="7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8"/>
          <p:cNvSpPr txBox="1">
            <a:spLocks noGrp="1"/>
          </p:cNvSpPr>
          <p:nvPr>
            <p:ph type="title"/>
          </p:nvPr>
        </p:nvSpPr>
        <p:spPr>
          <a:xfrm>
            <a:off x="859163" y="2739377"/>
            <a:ext cx="22578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28"/>
          <p:cNvSpPr txBox="1">
            <a:spLocks noGrp="1"/>
          </p:cNvSpPr>
          <p:nvPr>
            <p:ph type="subTitle" idx="2"/>
          </p:nvPr>
        </p:nvSpPr>
        <p:spPr>
          <a:xfrm>
            <a:off x="3443100" y="3151375"/>
            <a:ext cx="2257800" cy="7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28"/>
          <p:cNvSpPr txBox="1">
            <a:spLocks noGrp="1"/>
          </p:cNvSpPr>
          <p:nvPr>
            <p:ph type="title" idx="3"/>
          </p:nvPr>
        </p:nvSpPr>
        <p:spPr>
          <a:xfrm>
            <a:off x="3443100" y="2739377"/>
            <a:ext cx="22578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28"/>
          <p:cNvSpPr txBox="1">
            <a:spLocks noGrp="1"/>
          </p:cNvSpPr>
          <p:nvPr>
            <p:ph type="subTitle" idx="4"/>
          </p:nvPr>
        </p:nvSpPr>
        <p:spPr>
          <a:xfrm>
            <a:off x="6027037" y="3151375"/>
            <a:ext cx="2257800" cy="7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28"/>
          <p:cNvSpPr txBox="1">
            <a:spLocks noGrp="1"/>
          </p:cNvSpPr>
          <p:nvPr>
            <p:ph type="title" idx="5"/>
          </p:nvPr>
        </p:nvSpPr>
        <p:spPr>
          <a:xfrm>
            <a:off x="6027037" y="2739377"/>
            <a:ext cx="22578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28"/>
          <p:cNvSpPr txBox="1">
            <a:spLocks noGrp="1"/>
          </p:cNvSpPr>
          <p:nvPr>
            <p:ph type="title" idx="6"/>
          </p:nvPr>
        </p:nvSpPr>
        <p:spPr>
          <a:xfrm>
            <a:off x="717425" y="597425"/>
            <a:ext cx="7709100" cy="556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30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910" name="Google Shape;910;p30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30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30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30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30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30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30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30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30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30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30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30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30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30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30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30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30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30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30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30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30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30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30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30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30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30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30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30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8" name="Google Shape;938;p30"/>
          <p:cNvSpPr txBox="1">
            <a:spLocks noGrp="1"/>
          </p:cNvSpPr>
          <p:nvPr>
            <p:ph type="subTitle" idx="1"/>
          </p:nvPr>
        </p:nvSpPr>
        <p:spPr>
          <a:xfrm>
            <a:off x="1890383" y="2233804"/>
            <a:ext cx="22578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30"/>
          <p:cNvSpPr txBox="1">
            <a:spLocks noGrp="1"/>
          </p:cNvSpPr>
          <p:nvPr>
            <p:ph type="title"/>
          </p:nvPr>
        </p:nvSpPr>
        <p:spPr>
          <a:xfrm>
            <a:off x="1951733" y="1834972"/>
            <a:ext cx="2135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30"/>
          <p:cNvSpPr txBox="1">
            <a:spLocks noGrp="1"/>
          </p:cNvSpPr>
          <p:nvPr>
            <p:ph type="subTitle" idx="2"/>
          </p:nvPr>
        </p:nvSpPr>
        <p:spPr>
          <a:xfrm>
            <a:off x="5605713" y="2233804"/>
            <a:ext cx="22578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30"/>
          <p:cNvSpPr txBox="1">
            <a:spLocks noGrp="1"/>
          </p:cNvSpPr>
          <p:nvPr>
            <p:ph type="title" idx="3"/>
          </p:nvPr>
        </p:nvSpPr>
        <p:spPr>
          <a:xfrm>
            <a:off x="5667063" y="1834972"/>
            <a:ext cx="2135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30"/>
          <p:cNvSpPr txBox="1">
            <a:spLocks noGrp="1"/>
          </p:cNvSpPr>
          <p:nvPr>
            <p:ph type="subTitle" idx="4"/>
          </p:nvPr>
        </p:nvSpPr>
        <p:spPr>
          <a:xfrm>
            <a:off x="1890383" y="3980222"/>
            <a:ext cx="22578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30"/>
          <p:cNvSpPr txBox="1">
            <a:spLocks noGrp="1"/>
          </p:cNvSpPr>
          <p:nvPr>
            <p:ph type="title" idx="5"/>
          </p:nvPr>
        </p:nvSpPr>
        <p:spPr>
          <a:xfrm>
            <a:off x="1951733" y="3574247"/>
            <a:ext cx="2135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30"/>
          <p:cNvSpPr txBox="1">
            <a:spLocks noGrp="1"/>
          </p:cNvSpPr>
          <p:nvPr>
            <p:ph type="subTitle" idx="6"/>
          </p:nvPr>
        </p:nvSpPr>
        <p:spPr>
          <a:xfrm>
            <a:off x="5605713" y="3980222"/>
            <a:ext cx="22578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30"/>
          <p:cNvSpPr txBox="1">
            <a:spLocks noGrp="1"/>
          </p:cNvSpPr>
          <p:nvPr>
            <p:ph type="title" idx="7"/>
          </p:nvPr>
        </p:nvSpPr>
        <p:spPr>
          <a:xfrm>
            <a:off x="5667063" y="3574247"/>
            <a:ext cx="2135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30"/>
          <p:cNvSpPr txBox="1">
            <a:spLocks noGrp="1"/>
          </p:cNvSpPr>
          <p:nvPr>
            <p:ph type="title" idx="8"/>
          </p:nvPr>
        </p:nvSpPr>
        <p:spPr>
          <a:xfrm>
            <a:off x="717425" y="597425"/>
            <a:ext cx="7709100" cy="556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2_1_1_1_1_1_1"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38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1186" name="Google Shape;1186;p38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38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38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38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38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38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38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38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38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38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6" name="Google Shape;1196;p38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7" name="Google Shape;1197;p38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38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9" name="Google Shape;1199;p38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0" name="Google Shape;1200;p38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38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02;p38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03;p38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4" name="Google Shape;1204;p38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38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38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38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38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38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0" name="Google Shape;1210;p38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1" name="Google Shape;1211;p38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2" name="Google Shape;1212;p38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3" name="Google Shape;1213;p38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4" name="Google Shape;1214;p38"/>
          <p:cNvGrpSpPr/>
          <p:nvPr/>
        </p:nvGrpSpPr>
        <p:grpSpPr>
          <a:xfrm>
            <a:off x="4597100" y="3143900"/>
            <a:ext cx="3829551" cy="1421618"/>
            <a:chOff x="717098" y="770484"/>
            <a:chExt cx="3682261" cy="1366940"/>
          </a:xfrm>
        </p:grpSpPr>
        <p:sp>
          <p:nvSpPr>
            <p:cNvPr id="1215" name="Google Shape;1215;p38"/>
            <p:cNvSpPr/>
            <p:nvPr/>
          </p:nvSpPr>
          <p:spPr>
            <a:xfrm>
              <a:off x="717459" y="1000724"/>
              <a:ext cx="3681900" cy="113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717098" y="770484"/>
              <a:ext cx="36819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7" name="Google Shape;1217;p38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218" name="Google Shape;1218;p38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219" name="Google Shape;1219;p38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20" name="Google Shape;1220;p38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1" name="Google Shape;1221;p38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22" name="Google Shape;1222;p38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25" name="Google Shape;1225;p38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26" name="Google Shape;1226;p38"/>
          <p:cNvSpPr txBox="1">
            <a:spLocks noGrp="1"/>
          </p:cNvSpPr>
          <p:nvPr>
            <p:ph type="title"/>
          </p:nvPr>
        </p:nvSpPr>
        <p:spPr>
          <a:xfrm>
            <a:off x="873125" y="885100"/>
            <a:ext cx="3755400" cy="1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7" name="Google Shape;1227;p38"/>
          <p:cNvSpPr txBox="1">
            <a:spLocks noGrp="1"/>
          </p:cNvSpPr>
          <p:nvPr>
            <p:ph type="subTitle" idx="1"/>
          </p:nvPr>
        </p:nvSpPr>
        <p:spPr>
          <a:xfrm>
            <a:off x="982237" y="2452125"/>
            <a:ext cx="2870400" cy="12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39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1231" name="Google Shape;1231;p39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39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39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39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39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39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7" name="Google Shape;1237;p39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8" name="Google Shape;1238;p39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9" name="Google Shape;1239;p39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0" name="Google Shape;1240;p39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1" name="Google Shape;1241;p39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2" name="Google Shape;1242;p39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3" name="Google Shape;1243;p39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4" name="Google Shape;1244;p39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5" name="Google Shape;1245;p39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6" name="Google Shape;1246;p39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7" name="Google Shape;1247;p39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8" name="Google Shape;1248;p39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39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39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1" name="Google Shape;1251;p39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2" name="Google Shape;1252;p39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39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39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39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39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7" name="Google Shape;1257;p39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8" name="Google Shape;1258;p39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648350" y="2902200"/>
            <a:ext cx="5847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2501525" y="4080204"/>
            <a:ext cx="41409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3642600" y="1377034"/>
            <a:ext cx="18588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4" name="Google Shape;44;p3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45" name="Google Shape;45;p3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3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3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3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3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3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3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3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3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3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3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3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3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3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3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3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3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717425" y="1152475"/>
            <a:ext cx="7709100" cy="3448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76" name="Google Shape;76;p4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4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4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4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4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4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4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4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4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4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4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4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4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4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4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4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4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4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4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717425" y="597425"/>
            <a:ext cx="7709100" cy="556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9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236" name="Google Shape;236;p9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9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9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9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9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9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9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9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9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9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9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9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9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9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9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9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9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9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9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9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9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9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9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9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9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9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9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9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9"/>
          <p:cNvSpPr txBox="1">
            <a:spLocks noGrp="1"/>
          </p:cNvSpPr>
          <p:nvPr>
            <p:ph type="title"/>
          </p:nvPr>
        </p:nvSpPr>
        <p:spPr>
          <a:xfrm>
            <a:off x="1221280" y="1119300"/>
            <a:ext cx="4289700" cy="8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5" name="Google Shape;265;p9"/>
          <p:cNvSpPr txBox="1">
            <a:spLocks noGrp="1"/>
          </p:cNvSpPr>
          <p:nvPr>
            <p:ph type="subTitle" idx="1"/>
          </p:nvPr>
        </p:nvSpPr>
        <p:spPr>
          <a:xfrm>
            <a:off x="3712404" y="2474387"/>
            <a:ext cx="4330800" cy="20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3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323" name="Google Shape;323;p13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13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13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13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13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3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13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13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13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3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3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3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13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13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13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13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13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13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13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13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13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13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13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13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13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13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13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13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17425" y="597425"/>
            <a:ext cx="7709100" cy="556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title" idx="2"/>
          </p:nvPr>
        </p:nvSpPr>
        <p:spPr>
          <a:xfrm>
            <a:off x="2019200" y="1661975"/>
            <a:ext cx="19107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"/>
          </p:nvPr>
        </p:nvSpPr>
        <p:spPr>
          <a:xfrm>
            <a:off x="2019185" y="2326308"/>
            <a:ext cx="2322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1115440" y="1993125"/>
            <a:ext cx="815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title" idx="4"/>
          </p:nvPr>
        </p:nvSpPr>
        <p:spPr>
          <a:xfrm>
            <a:off x="2019200" y="3395475"/>
            <a:ext cx="19107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2019185" y="4059858"/>
            <a:ext cx="2322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1115440" y="3726675"/>
            <a:ext cx="815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title" idx="7"/>
          </p:nvPr>
        </p:nvSpPr>
        <p:spPr>
          <a:xfrm>
            <a:off x="5724425" y="1661975"/>
            <a:ext cx="19107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724410" y="2326308"/>
            <a:ext cx="2322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820665" y="1993125"/>
            <a:ext cx="815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idx="13"/>
          </p:nvPr>
        </p:nvSpPr>
        <p:spPr>
          <a:xfrm>
            <a:off x="5724425" y="3395475"/>
            <a:ext cx="19107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724410" y="4059858"/>
            <a:ext cx="2322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0665" y="3726675"/>
            <a:ext cx="815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4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366" name="Google Shape;366;p14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4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14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14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14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14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14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14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14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14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14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14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4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4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4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14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14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14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14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14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14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14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14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14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14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14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14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14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14"/>
          <p:cNvSpPr txBox="1">
            <a:spLocks noGrp="1"/>
          </p:cNvSpPr>
          <p:nvPr>
            <p:ph type="title"/>
          </p:nvPr>
        </p:nvSpPr>
        <p:spPr>
          <a:xfrm>
            <a:off x="1119391" y="1639125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4"/>
          <p:cNvSpPr txBox="1">
            <a:spLocks noGrp="1"/>
          </p:cNvSpPr>
          <p:nvPr>
            <p:ph type="subTitle" idx="1"/>
          </p:nvPr>
        </p:nvSpPr>
        <p:spPr>
          <a:xfrm>
            <a:off x="1409766" y="3199450"/>
            <a:ext cx="3702300" cy="8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 txBox="1">
            <a:spLocks noGrp="1"/>
          </p:cNvSpPr>
          <p:nvPr>
            <p:ph type="title"/>
          </p:nvPr>
        </p:nvSpPr>
        <p:spPr>
          <a:xfrm>
            <a:off x="1136102" y="2597244"/>
            <a:ext cx="33243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8" name="Google Shape;398;p15"/>
          <p:cNvSpPr txBox="1">
            <a:spLocks noGrp="1"/>
          </p:cNvSpPr>
          <p:nvPr>
            <p:ph type="subTitle" idx="1"/>
          </p:nvPr>
        </p:nvSpPr>
        <p:spPr>
          <a:xfrm>
            <a:off x="1753106" y="4221413"/>
            <a:ext cx="40461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5"/>
          <p:cNvSpPr txBox="1">
            <a:spLocks noGrp="1"/>
          </p:cNvSpPr>
          <p:nvPr>
            <p:ph type="title" idx="2" hasCustomPrompt="1"/>
          </p:nvPr>
        </p:nvSpPr>
        <p:spPr>
          <a:xfrm>
            <a:off x="1868852" y="880125"/>
            <a:ext cx="18588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00" name="Google Shape;400;p15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401" name="Google Shape;401;p15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15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15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15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15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15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15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15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15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15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15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15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5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5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5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5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5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5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5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5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5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5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5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5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5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5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5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5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 txBox="1">
            <a:spLocks noGrp="1"/>
          </p:cNvSpPr>
          <p:nvPr>
            <p:ph type="title"/>
          </p:nvPr>
        </p:nvSpPr>
        <p:spPr>
          <a:xfrm>
            <a:off x="4427784" y="2558375"/>
            <a:ext cx="3609900" cy="12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subTitle" idx="1"/>
          </p:nvPr>
        </p:nvSpPr>
        <p:spPr>
          <a:xfrm>
            <a:off x="3584933" y="4092975"/>
            <a:ext cx="39714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title" idx="2" hasCustomPrompt="1"/>
          </p:nvPr>
        </p:nvSpPr>
        <p:spPr>
          <a:xfrm>
            <a:off x="5303334" y="1001620"/>
            <a:ext cx="18588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33" name="Google Shape;433;p16"/>
          <p:cNvGrpSpPr/>
          <p:nvPr/>
        </p:nvGrpSpPr>
        <p:grpSpPr>
          <a:xfrm>
            <a:off x="-53" y="-6843"/>
            <a:ext cx="9144088" cy="5150400"/>
            <a:chOff x="-53" y="-6843"/>
            <a:chExt cx="9144088" cy="5150400"/>
          </a:xfrm>
        </p:grpSpPr>
        <p:cxnSp>
          <p:nvCxnSpPr>
            <p:cNvPr id="434" name="Google Shape;434;p16"/>
            <p:cNvCxnSpPr/>
            <p:nvPr/>
          </p:nvCxnSpPr>
          <p:spPr>
            <a:xfrm>
              <a:off x="28532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16"/>
            <p:cNvCxnSpPr/>
            <p:nvPr/>
          </p:nvCxnSpPr>
          <p:spPr>
            <a:xfrm>
              <a:off x="79047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16"/>
            <p:cNvCxnSpPr/>
            <p:nvPr/>
          </p:nvCxnSpPr>
          <p:spPr>
            <a:xfrm>
              <a:off x="129561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16"/>
            <p:cNvCxnSpPr/>
            <p:nvPr/>
          </p:nvCxnSpPr>
          <p:spPr>
            <a:xfrm>
              <a:off x="180076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16"/>
            <p:cNvCxnSpPr/>
            <p:nvPr/>
          </p:nvCxnSpPr>
          <p:spPr>
            <a:xfrm>
              <a:off x="2305907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16"/>
            <p:cNvCxnSpPr/>
            <p:nvPr/>
          </p:nvCxnSpPr>
          <p:spPr>
            <a:xfrm>
              <a:off x="281105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16"/>
            <p:cNvCxnSpPr/>
            <p:nvPr/>
          </p:nvCxnSpPr>
          <p:spPr>
            <a:xfrm>
              <a:off x="331619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16"/>
            <p:cNvCxnSpPr/>
            <p:nvPr/>
          </p:nvCxnSpPr>
          <p:spPr>
            <a:xfrm>
              <a:off x="382134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16"/>
            <p:cNvCxnSpPr/>
            <p:nvPr/>
          </p:nvCxnSpPr>
          <p:spPr>
            <a:xfrm>
              <a:off x="432649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16"/>
            <p:cNvCxnSpPr/>
            <p:nvPr/>
          </p:nvCxnSpPr>
          <p:spPr>
            <a:xfrm>
              <a:off x="4831635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16"/>
            <p:cNvCxnSpPr/>
            <p:nvPr/>
          </p:nvCxnSpPr>
          <p:spPr>
            <a:xfrm>
              <a:off x="5336781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16"/>
            <p:cNvCxnSpPr/>
            <p:nvPr/>
          </p:nvCxnSpPr>
          <p:spPr>
            <a:xfrm>
              <a:off x="5841926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16"/>
            <p:cNvCxnSpPr/>
            <p:nvPr/>
          </p:nvCxnSpPr>
          <p:spPr>
            <a:xfrm>
              <a:off x="6347072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16"/>
            <p:cNvCxnSpPr/>
            <p:nvPr/>
          </p:nvCxnSpPr>
          <p:spPr>
            <a:xfrm>
              <a:off x="6852218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16"/>
            <p:cNvCxnSpPr/>
            <p:nvPr/>
          </p:nvCxnSpPr>
          <p:spPr>
            <a:xfrm>
              <a:off x="7357363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16"/>
            <p:cNvCxnSpPr/>
            <p:nvPr/>
          </p:nvCxnSpPr>
          <p:spPr>
            <a:xfrm>
              <a:off x="7862509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16"/>
            <p:cNvCxnSpPr/>
            <p:nvPr/>
          </p:nvCxnSpPr>
          <p:spPr>
            <a:xfrm>
              <a:off x="8367654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16"/>
            <p:cNvCxnSpPr/>
            <p:nvPr/>
          </p:nvCxnSpPr>
          <p:spPr>
            <a:xfrm>
              <a:off x="8872800" y="-6843"/>
              <a:ext cx="0" cy="515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16"/>
            <p:cNvCxnSpPr/>
            <p:nvPr/>
          </p:nvCxnSpPr>
          <p:spPr>
            <a:xfrm rot="10800000">
              <a:off x="-15" y="180244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16"/>
            <p:cNvCxnSpPr/>
            <p:nvPr/>
          </p:nvCxnSpPr>
          <p:spPr>
            <a:xfrm rot="10800000">
              <a:off x="-15" y="6916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16"/>
            <p:cNvCxnSpPr/>
            <p:nvPr/>
          </p:nvCxnSpPr>
          <p:spPr>
            <a:xfrm rot="10800000">
              <a:off x="-15" y="12030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16"/>
            <p:cNvCxnSpPr/>
            <p:nvPr/>
          </p:nvCxnSpPr>
          <p:spPr>
            <a:xfrm rot="10800000">
              <a:off x="-15" y="1714502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16"/>
            <p:cNvCxnSpPr/>
            <p:nvPr/>
          </p:nvCxnSpPr>
          <p:spPr>
            <a:xfrm rot="10800000">
              <a:off x="-15" y="222592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6"/>
            <p:cNvCxnSpPr/>
            <p:nvPr/>
          </p:nvCxnSpPr>
          <p:spPr>
            <a:xfrm rot="10800000">
              <a:off x="-15" y="2737341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6"/>
            <p:cNvCxnSpPr/>
            <p:nvPr/>
          </p:nvCxnSpPr>
          <p:spPr>
            <a:xfrm rot="10800000">
              <a:off x="-53" y="324876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6"/>
            <p:cNvCxnSpPr/>
            <p:nvPr/>
          </p:nvCxnSpPr>
          <p:spPr>
            <a:xfrm rot="10800000">
              <a:off x="-53" y="376018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6"/>
            <p:cNvCxnSpPr/>
            <p:nvPr/>
          </p:nvCxnSpPr>
          <p:spPr>
            <a:xfrm rot="10800000">
              <a:off x="35" y="427159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6"/>
            <p:cNvCxnSpPr/>
            <p:nvPr/>
          </p:nvCxnSpPr>
          <p:spPr>
            <a:xfrm rot="10800000">
              <a:off x="-40" y="4783019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Mono"/>
              <a:buNone/>
              <a:defRPr sz="28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Mono"/>
              <a:buNone/>
              <a:defRPr sz="28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Mono"/>
              <a:buNone/>
              <a:defRPr sz="28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Mono"/>
              <a:buNone/>
              <a:defRPr sz="28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Mono"/>
              <a:buNone/>
              <a:defRPr sz="28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Mono"/>
              <a:buNone/>
              <a:defRPr sz="28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Mono"/>
              <a:buNone/>
              <a:defRPr sz="28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Mono"/>
              <a:buNone/>
              <a:defRPr sz="28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Mono"/>
              <a:buNone/>
              <a:defRPr sz="28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461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70" r:id="rId10"/>
    <p:sldLayoutId id="2147483674" r:id="rId11"/>
    <p:sldLayoutId id="2147483676" r:id="rId12"/>
    <p:sldLayoutId id="2147483684" r:id="rId13"/>
    <p:sldLayoutId id="214748368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T Extra" panose="05050102010205020202" pitchFamily="18" charset="2"/>
          <a:ea typeface="MT Extra" panose="05050102010205020202" pitchFamily="18" charset="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otham Narrow Book" pitchFamily="50" charset="0"/>
          <a:ea typeface="Gotham Narrow Book" pitchFamily="50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p43"/>
          <p:cNvGrpSpPr/>
          <p:nvPr/>
        </p:nvGrpSpPr>
        <p:grpSpPr>
          <a:xfrm>
            <a:off x="820258" y="724175"/>
            <a:ext cx="5128475" cy="3356250"/>
            <a:chOff x="717125" y="770497"/>
            <a:chExt cx="5128475" cy="3356250"/>
          </a:xfrm>
        </p:grpSpPr>
        <p:sp>
          <p:nvSpPr>
            <p:cNvPr id="1270" name="Google Shape;1270;p43"/>
            <p:cNvSpPr/>
            <p:nvPr/>
          </p:nvSpPr>
          <p:spPr>
            <a:xfrm>
              <a:off x="717700" y="1000747"/>
              <a:ext cx="5127900" cy="31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717125" y="770497"/>
              <a:ext cx="51276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43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273" name="Google Shape;1273;p43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274" name="Google Shape;1274;p43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75" name="Google Shape;1275;p43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76" name="Google Shape;1276;p43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77" name="Google Shape;1277;p43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3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80" name="Google Shape;1280;p43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81" name="Google Shape;1281;p43"/>
          <p:cNvGrpSpPr/>
          <p:nvPr/>
        </p:nvGrpSpPr>
        <p:grpSpPr>
          <a:xfrm>
            <a:off x="1033421" y="3845600"/>
            <a:ext cx="4423800" cy="692875"/>
            <a:chOff x="949425" y="3693200"/>
            <a:chExt cx="4423800" cy="692875"/>
          </a:xfrm>
        </p:grpSpPr>
        <p:grpSp>
          <p:nvGrpSpPr>
            <p:cNvPr id="1282" name="Google Shape;1282;p43"/>
            <p:cNvGrpSpPr/>
            <p:nvPr/>
          </p:nvGrpSpPr>
          <p:grpSpPr>
            <a:xfrm>
              <a:off x="949425" y="3693200"/>
              <a:ext cx="4423800" cy="228900"/>
              <a:chOff x="717138" y="770523"/>
              <a:chExt cx="4423800" cy="228900"/>
            </a:xfrm>
          </p:grpSpPr>
          <p:sp>
            <p:nvSpPr>
              <p:cNvPr id="1283" name="Google Shape;1283;p43"/>
              <p:cNvSpPr/>
              <p:nvPr/>
            </p:nvSpPr>
            <p:spPr>
              <a:xfrm>
                <a:off x="717138" y="770523"/>
                <a:ext cx="4423800" cy="2289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4" name="Google Shape;1284;p43"/>
              <p:cNvGrpSpPr/>
              <p:nvPr/>
            </p:nvGrpSpPr>
            <p:grpSpPr>
              <a:xfrm>
                <a:off x="788325" y="835591"/>
                <a:ext cx="374100" cy="101100"/>
                <a:chOff x="965750" y="594475"/>
                <a:chExt cx="374100" cy="101100"/>
              </a:xfrm>
            </p:grpSpPr>
            <p:grpSp>
              <p:nvGrpSpPr>
                <p:cNvPr id="1285" name="Google Shape;1285;p43"/>
                <p:cNvGrpSpPr/>
                <p:nvPr/>
              </p:nvGrpSpPr>
              <p:grpSpPr>
                <a:xfrm>
                  <a:off x="965750" y="594475"/>
                  <a:ext cx="101100" cy="101100"/>
                  <a:chOff x="965750" y="594475"/>
                  <a:chExt cx="101100" cy="101100"/>
                </a:xfrm>
              </p:grpSpPr>
              <p:sp>
                <p:nvSpPr>
                  <p:cNvPr id="1286" name="Google Shape;1286;p43"/>
                  <p:cNvSpPr/>
                  <p:nvPr/>
                </p:nvSpPr>
                <p:spPr>
                  <a:xfrm>
                    <a:off x="965750" y="594475"/>
                    <a:ext cx="101100" cy="101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1155C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287" name="Google Shape;1287;p43"/>
                  <p:cNvCxnSpPr/>
                  <p:nvPr/>
                </p:nvCxnSpPr>
                <p:spPr>
                  <a:xfrm>
                    <a:off x="968975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1155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8" name="Google Shape;1288;p43"/>
                  <p:cNvCxnSpPr/>
                  <p:nvPr/>
                </p:nvCxnSpPr>
                <p:spPr>
                  <a:xfrm flipH="1">
                    <a:off x="969777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1155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289" name="Google Shape;1289;p43"/>
                <p:cNvSpPr/>
                <p:nvPr/>
              </p:nvSpPr>
              <p:spPr>
                <a:xfrm>
                  <a:off x="11022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43"/>
                <p:cNvSpPr/>
                <p:nvPr/>
              </p:nvSpPr>
              <p:spPr>
                <a:xfrm>
                  <a:off x="1238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91" name="Google Shape;1291;p43"/>
                <p:cNvCxnSpPr/>
                <p:nvPr/>
              </p:nvCxnSpPr>
              <p:spPr>
                <a:xfrm>
                  <a:off x="1256750" y="677400"/>
                  <a:ext cx="65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292" name="Google Shape;1292;p43"/>
            <p:cNvSpPr/>
            <p:nvPr/>
          </p:nvSpPr>
          <p:spPr>
            <a:xfrm>
              <a:off x="949425" y="3925275"/>
              <a:ext cx="4423800" cy="4608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3" name="Google Shape;1293;p43"/>
          <p:cNvSpPr txBox="1">
            <a:spLocks noGrp="1"/>
          </p:cNvSpPr>
          <p:nvPr>
            <p:ph type="ctrTitle"/>
          </p:nvPr>
        </p:nvSpPr>
        <p:spPr>
          <a:xfrm>
            <a:off x="1033421" y="1293575"/>
            <a:ext cx="4255200" cy="24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Dana Penelitian Perusahaan Startup</a:t>
            </a:r>
            <a:endParaRPr sz="4800" dirty="0"/>
          </a:p>
        </p:txBody>
      </p:sp>
      <p:sp>
        <p:nvSpPr>
          <p:cNvPr id="1294" name="Google Shape;1294;p43"/>
          <p:cNvSpPr txBox="1">
            <a:spLocks noGrp="1"/>
          </p:cNvSpPr>
          <p:nvPr>
            <p:ph type="subTitle" idx="1"/>
          </p:nvPr>
        </p:nvSpPr>
        <p:spPr>
          <a:xfrm>
            <a:off x="1163459" y="4177825"/>
            <a:ext cx="4111500" cy="2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MATH 1042 – PROYEK 4 – KELOMPOK 7</a:t>
            </a:r>
            <a:endParaRPr dirty="0"/>
          </a:p>
        </p:txBody>
      </p:sp>
      <p:grpSp>
        <p:nvGrpSpPr>
          <p:cNvPr id="1295" name="Google Shape;1295;p43"/>
          <p:cNvGrpSpPr/>
          <p:nvPr/>
        </p:nvGrpSpPr>
        <p:grpSpPr>
          <a:xfrm>
            <a:off x="5288608" y="1356388"/>
            <a:ext cx="3035134" cy="2896325"/>
            <a:chOff x="717125" y="770510"/>
            <a:chExt cx="3035134" cy="2896325"/>
          </a:xfrm>
        </p:grpSpPr>
        <p:sp>
          <p:nvSpPr>
            <p:cNvPr id="1296" name="Google Shape;1296;p43"/>
            <p:cNvSpPr/>
            <p:nvPr/>
          </p:nvSpPr>
          <p:spPr>
            <a:xfrm>
              <a:off x="717459" y="1000735"/>
              <a:ext cx="3034800" cy="2666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17125" y="770510"/>
              <a:ext cx="30351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43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299" name="Google Shape;1299;p43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300" name="Google Shape;1300;p43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01" name="Google Shape;1301;p43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02" name="Google Shape;1302;p43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03" name="Google Shape;1303;p43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3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3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06" name="Google Shape;1306;p43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07" name="Google Shape;1307;p43"/>
          <p:cNvGrpSpPr/>
          <p:nvPr/>
        </p:nvGrpSpPr>
        <p:grpSpPr>
          <a:xfrm>
            <a:off x="5547479" y="1780256"/>
            <a:ext cx="2517393" cy="2257187"/>
            <a:chOff x="6801850" y="3605680"/>
            <a:chExt cx="2654358" cy="2379994"/>
          </a:xfrm>
        </p:grpSpPr>
        <p:sp>
          <p:nvSpPr>
            <p:cNvPr id="1308" name="Google Shape;1308;p43"/>
            <p:cNvSpPr/>
            <p:nvPr/>
          </p:nvSpPr>
          <p:spPr>
            <a:xfrm>
              <a:off x="6989655" y="3605680"/>
              <a:ext cx="2466553" cy="2372581"/>
            </a:xfrm>
            <a:custGeom>
              <a:avLst/>
              <a:gdLst/>
              <a:ahLst/>
              <a:cxnLst/>
              <a:rect l="l" t="t" r="r" b="b"/>
              <a:pathLst>
                <a:path w="56459" h="54308" extrusionOk="0">
                  <a:moveTo>
                    <a:pt x="29295" y="0"/>
                  </a:moveTo>
                  <a:cubicBezTo>
                    <a:pt x="18300" y="0"/>
                    <a:pt x="8408" y="6620"/>
                    <a:pt x="4186" y="16778"/>
                  </a:cubicBezTo>
                  <a:cubicBezTo>
                    <a:pt x="1" y="26898"/>
                    <a:pt x="2321" y="38577"/>
                    <a:pt x="10082" y="46338"/>
                  </a:cubicBezTo>
                  <a:cubicBezTo>
                    <a:pt x="15278" y="51533"/>
                    <a:pt x="22229" y="54308"/>
                    <a:pt x="29304" y="54308"/>
                  </a:cubicBezTo>
                  <a:cubicBezTo>
                    <a:pt x="32798" y="54308"/>
                    <a:pt x="36323" y="53631"/>
                    <a:pt x="39681" y="52235"/>
                  </a:cubicBezTo>
                  <a:cubicBezTo>
                    <a:pt x="49839" y="48012"/>
                    <a:pt x="56458" y="38121"/>
                    <a:pt x="56458" y="27164"/>
                  </a:cubicBezTo>
                  <a:cubicBezTo>
                    <a:pt x="56458" y="12137"/>
                    <a:pt x="44284" y="0"/>
                    <a:pt x="2929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252250" y="4944426"/>
              <a:ext cx="653259" cy="504460"/>
            </a:xfrm>
            <a:custGeom>
              <a:avLst/>
              <a:gdLst/>
              <a:ahLst/>
              <a:cxnLst/>
              <a:rect l="l" t="t" r="r" b="b"/>
              <a:pathLst>
                <a:path w="14953" h="11547" extrusionOk="0">
                  <a:moveTo>
                    <a:pt x="5807" y="0"/>
                  </a:moveTo>
                  <a:cubicBezTo>
                    <a:pt x="5717" y="0"/>
                    <a:pt x="5631" y="19"/>
                    <a:pt x="5555" y="57"/>
                  </a:cubicBezTo>
                  <a:cubicBezTo>
                    <a:pt x="5498" y="38"/>
                    <a:pt x="5431" y="29"/>
                    <a:pt x="5365" y="29"/>
                  </a:cubicBezTo>
                  <a:cubicBezTo>
                    <a:pt x="5298" y="29"/>
                    <a:pt x="5232" y="38"/>
                    <a:pt x="5175" y="57"/>
                  </a:cubicBezTo>
                  <a:lnTo>
                    <a:pt x="952" y="1313"/>
                  </a:lnTo>
                  <a:cubicBezTo>
                    <a:pt x="343" y="1503"/>
                    <a:pt x="1" y="2150"/>
                    <a:pt x="191" y="2720"/>
                  </a:cubicBezTo>
                  <a:lnTo>
                    <a:pt x="229" y="2834"/>
                  </a:lnTo>
                  <a:lnTo>
                    <a:pt x="2588" y="11546"/>
                  </a:lnTo>
                  <a:lnTo>
                    <a:pt x="8713" y="10938"/>
                  </a:lnTo>
                  <a:lnTo>
                    <a:pt x="7648" y="5003"/>
                  </a:lnTo>
                  <a:lnTo>
                    <a:pt x="7648" y="5003"/>
                  </a:lnTo>
                  <a:cubicBezTo>
                    <a:pt x="8142" y="5459"/>
                    <a:pt x="8523" y="5764"/>
                    <a:pt x="8523" y="5764"/>
                  </a:cubicBezTo>
                  <a:lnTo>
                    <a:pt x="14800" y="6715"/>
                  </a:lnTo>
                  <a:lnTo>
                    <a:pt x="14952" y="5459"/>
                  </a:lnTo>
                  <a:lnTo>
                    <a:pt x="9968" y="3595"/>
                  </a:lnTo>
                  <a:cubicBezTo>
                    <a:pt x="9968" y="3595"/>
                    <a:pt x="7419" y="628"/>
                    <a:pt x="6088" y="57"/>
                  </a:cubicBezTo>
                  <a:cubicBezTo>
                    <a:pt x="5993" y="19"/>
                    <a:pt x="5898" y="0"/>
                    <a:pt x="58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7330360" y="4909478"/>
              <a:ext cx="88161" cy="90957"/>
            </a:xfrm>
            <a:custGeom>
              <a:avLst/>
              <a:gdLst/>
              <a:ahLst/>
              <a:cxnLst/>
              <a:rect l="l" t="t" r="r" b="b"/>
              <a:pathLst>
                <a:path w="2018" h="2082" extrusionOk="0">
                  <a:moveTo>
                    <a:pt x="1223" y="1"/>
                  </a:moveTo>
                  <a:cubicBezTo>
                    <a:pt x="1184" y="1"/>
                    <a:pt x="1144" y="7"/>
                    <a:pt x="1104" y="20"/>
                  </a:cubicBezTo>
                  <a:lnTo>
                    <a:pt x="343" y="248"/>
                  </a:lnTo>
                  <a:cubicBezTo>
                    <a:pt x="115" y="324"/>
                    <a:pt x="1" y="591"/>
                    <a:pt x="77" y="819"/>
                  </a:cubicBezTo>
                  <a:lnTo>
                    <a:pt x="343" y="1732"/>
                  </a:lnTo>
                  <a:cubicBezTo>
                    <a:pt x="410" y="1965"/>
                    <a:pt x="593" y="2082"/>
                    <a:pt x="816" y="2082"/>
                  </a:cubicBezTo>
                  <a:cubicBezTo>
                    <a:pt x="848" y="2082"/>
                    <a:pt x="881" y="2079"/>
                    <a:pt x="914" y="2075"/>
                  </a:cubicBezTo>
                  <a:lnTo>
                    <a:pt x="1637" y="1846"/>
                  </a:lnTo>
                  <a:cubicBezTo>
                    <a:pt x="1865" y="1770"/>
                    <a:pt x="2017" y="1504"/>
                    <a:pt x="1903" y="1276"/>
                  </a:cubicBezTo>
                  <a:lnTo>
                    <a:pt x="1637" y="363"/>
                  </a:lnTo>
                  <a:cubicBezTo>
                    <a:pt x="1574" y="143"/>
                    <a:pt x="1407" y="1"/>
                    <a:pt x="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7237309" y="4770732"/>
              <a:ext cx="201137" cy="172915"/>
            </a:xfrm>
            <a:custGeom>
              <a:avLst/>
              <a:gdLst/>
              <a:ahLst/>
              <a:cxnLst/>
              <a:rect l="l" t="t" r="r" b="b"/>
              <a:pathLst>
                <a:path w="4604" h="3958" extrusionOk="0">
                  <a:moveTo>
                    <a:pt x="2663" y="0"/>
                  </a:moveTo>
                  <a:cubicBezTo>
                    <a:pt x="0" y="0"/>
                    <a:pt x="0" y="3957"/>
                    <a:pt x="2663" y="3957"/>
                  </a:cubicBezTo>
                  <a:cubicBezTo>
                    <a:pt x="3729" y="3957"/>
                    <a:pt x="4604" y="3843"/>
                    <a:pt x="4604" y="2778"/>
                  </a:cubicBezTo>
                  <a:cubicBezTo>
                    <a:pt x="4604" y="1674"/>
                    <a:pt x="3729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7235824" y="4755180"/>
              <a:ext cx="287376" cy="185235"/>
            </a:xfrm>
            <a:custGeom>
              <a:avLst/>
              <a:gdLst/>
              <a:ahLst/>
              <a:cxnLst/>
              <a:rect l="l" t="t" r="r" b="b"/>
              <a:pathLst>
                <a:path w="6578" h="4240" extrusionOk="0">
                  <a:moveTo>
                    <a:pt x="2074" y="0"/>
                  </a:moveTo>
                  <a:cubicBezTo>
                    <a:pt x="1913" y="0"/>
                    <a:pt x="1799" y="5"/>
                    <a:pt x="1746" y="14"/>
                  </a:cubicBezTo>
                  <a:cubicBezTo>
                    <a:pt x="1328" y="90"/>
                    <a:pt x="339" y="1155"/>
                    <a:pt x="186" y="1916"/>
                  </a:cubicBezTo>
                  <a:cubicBezTo>
                    <a:pt x="1" y="2660"/>
                    <a:pt x="723" y="4239"/>
                    <a:pt x="1466" y="4239"/>
                  </a:cubicBezTo>
                  <a:cubicBezTo>
                    <a:pt x="1484" y="4239"/>
                    <a:pt x="1501" y="4239"/>
                    <a:pt x="1518" y="4237"/>
                  </a:cubicBezTo>
                  <a:cubicBezTo>
                    <a:pt x="2262" y="4125"/>
                    <a:pt x="2242" y="3323"/>
                    <a:pt x="1956" y="3323"/>
                  </a:cubicBezTo>
                  <a:cubicBezTo>
                    <a:pt x="1950" y="3323"/>
                    <a:pt x="1943" y="3323"/>
                    <a:pt x="1936" y="3324"/>
                  </a:cubicBezTo>
                  <a:cubicBezTo>
                    <a:pt x="1594" y="3324"/>
                    <a:pt x="1252" y="3096"/>
                    <a:pt x="1404" y="2715"/>
                  </a:cubicBezTo>
                  <a:cubicBezTo>
                    <a:pt x="1518" y="2449"/>
                    <a:pt x="1746" y="2297"/>
                    <a:pt x="2013" y="2297"/>
                  </a:cubicBezTo>
                  <a:cubicBezTo>
                    <a:pt x="2127" y="2259"/>
                    <a:pt x="1936" y="1612"/>
                    <a:pt x="1936" y="1612"/>
                  </a:cubicBezTo>
                  <a:lnTo>
                    <a:pt x="6578" y="204"/>
                  </a:lnTo>
                  <a:cubicBezTo>
                    <a:pt x="6578" y="204"/>
                    <a:pt x="3199" y="0"/>
                    <a:pt x="20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7357227" y="4876451"/>
              <a:ext cx="144387" cy="143382"/>
            </a:xfrm>
            <a:custGeom>
              <a:avLst/>
              <a:gdLst/>
              <a:ahLst/>
              <a:cxnLst/>
              <a:rect l="l" t="t" r="r" b="b"/>
              <a:pathLst>
                <a:path w="3305" h="3282" extrusionOk="0">
                  <a:moveTo>
                    <a:pt x="1022" y="319"/>
                  </a:moveTo>
                  <a:cubicBezTo>
                    <a:pt x="1232" y="319"/>
                    <a:pt x="1438" y="449"/>
                    <a:pt x="1554" y="624"/>
                  </a:cubicBezTo>
                  <a:lnTo>
                    <a:pt x="413" y="966"/>
                  </a:lnTo>
                  <a:cubicBezTo>
                    <a:pt x="375" y="700"/>
                    <a:pt x="565" y="434"/>
                    <a:pt x="831" y="358"/>
                  </a:cubicBezTo>
                  <a:cubicBezTo>
                    <a:pt x="894" y="331"/>
                    <a:pt x="958" y="319"/>
                    <a:pt x="1022" y="319"/>
                  </a:cubicBezTo>
                  <a:close/>
                  <a:moveTo>
                    <a:pt x="1037" y="0"/>
                  </a:moveTo>
                  <a:cubicBezTo>
                    <a:pt x="520" y="0"/>
                    <a:pt x="0" y="425"/>
                    <a:pt x="71" y="1080"/>
                  </a:cubicBezTo>
                  <a:cubicBezTo>
                    <a:pt x="71" y="1080"/>
                    <a:pt x="322" y="3281"/>
                    <a:pt x="1454" y="3281"/>
                  </a:cubicBezTo>
                  <a:cubicBezTo>
                    <a:pt x="1567" y="3281"/>
                    <a:pt x="1689" y="3259"/>
                    <a:pt x="1821" y="3211"/>
                  </a:cubicBezTo>
                  <a:cubicBezTo>
                    <a:pt x="3304" y="2678"/>
                    <a:pt x="1859" y="548"/>
                    <a:pt x="1859" y="548"/>
                  </a:cubicBezTo>
                  <a:cubicBezTo>
                    <a:pt x="1683" y="167"/>
                    <a:pt x="1360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7267234" y="5422216"/>
              <a:ext cx="370645" cy="523595"/>
            </a:xfrm>
            <a:custGeom>
              <a:avLst/>
              <a:gdLst/>
              <a:ahLst/>
              <a:cxnLst/>
              <a:rect l="l" t="t" r="r" b="b"/>
              <a:pathLst>
                <a:path w="8484" h="11985" extrusionOk="0">
                  <a:moveTo>
                    <a:pt x="8370" y="1"/>
                  </a:moveTo>
                  <a:cubicBezTo>
                    <a:pt x="8370" y="1"/>
                    <a:pt x="2245" y="457"/>
                    <a:pt x="2245" y="609"/>
                  </a:cubicBezTo>
                  <a:cubicBezTo>
                    <a:pt x="2245" y="1484"/>
                    <a:pt x="3120" y="6012"/>
                    <a:pt x="3120" y="6012"/>
                  </a:cubicBezTo>
                  <a:lnTo>
                    <a:pt x="0" y="10044"/>
                  </a:lnTo>
                  <a:lnTo>
                    <a:pt x="647" y="11110"/>
                  </a:lnTo>
                  <a:lnTo>
                    <a:pt x="5364" y="7001"/>
                  </a:lnTo>
                  <a:lnTo>
                    <a:pt x="5288" y="1827"/>
                  </a:lnTo>
                  <a:lnTo>
                    <a:pt x="6125" y="1827"/>
                  </a:lnTo>
                  <a:cubicBezTo>
                    <a:pt x="6430" y="5441"/>
                    <a:pt x="7305" y="11985"/>
                    <a:pt x="7305" y="11985"/>
                  </a:cubicBezTo>
                  <a:lnTo>
                    <a:pt x="8484" y="11985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7586315" y="5944084"/>
              <a:ext cx="114723" cy="39930"/>
            </a:xfrm>
            <a:custGeom>
              <a:avLst/>
              <a:gdLst/>
              <a:ahLst/>
              <a:cxnLst/>
              <a:rect l="l" t="t" r="r" b="b"/>
              <a:pathLst>
                <a:path w="2626" h="914" extrusionOk="0">
                  <a:moveTo>
                    <a:pt x="1" y="1"/>
                  </a:moveTo>
                  <a:lnTo>
                    <a:pt x="1" y="914"/>
                  </a:lnTo>
                  <a:lnTo>
                    <a:pt x="2397" y="914"/>
                  </a:lnTo>
                  <a:cubicBezTo>
                    <a:pt x="2550" y="914"/>
                    <a:pt x="2626" y="571"/>
                    <a:pt x="2473" y="495"/>
                  </a:cubicBezTo>
                  <a:lnTo>
                    <a:pt x="118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7233989" y="5860994"/>
              <a:ext cx="76497" cy="111709"/>
            </a:xfrm>
            <a:custGeom>
              <a:avLst/>
              <a:gdLst/>
              <a:ahLst/>
              <a:cxnLst/>
              <a:rect l="l" t="t" r="r" b="b"/>
              <a:pathLst>
                <a:path w="1751" h="2557" extrusionOk="0">
                  <a:moveTo>
                    <a:pt x="761" y="0"/>
                  </a:moveTo>
                  <a:lnTo>
                    <a:pt x="0" y="495"/>
                  </a:lnTo>
                  <a:lnTo>
                    <a:pt x="1332" y="2511"/>
                  </a:lnTo>
                  <a:cubicBezTo>
                    <a:pt x="1353" y="2543"/>
                    <a:pt x="1394" y="2557"/>
                    <a:pt x="1442" y="2557"/>
                  </a:cubicBezTo>
                  <a:cubicBezTo>
                    <a:pt x="1570" y="2557"/>
                    <a:pt x="1750" y="2459"/>
                    <a:pt x="1750" y="2321"/>
                  </a:cubicBezTo>
                  <a:lnTo>
                    <a:pt x="1408" y="99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7558050" y="5074871"/>
              <a:ext cx="51595" cy="139669"/>
            </a:xfrm>
            <a:custGeom>
              <a:avLst/>
              <a:gdLst/>
              <a:ahLst/>
              <a:cxnLst/>
              <a:rect l="l" t="t" r="r" b="b"/>
              <a:pathLst>
                <a:path w="1181" h="3197" extrusionOk="0">
                  <a:moveTo>
                    <a:pt x="77" y="1"/>
                  </a:moveTo>
                  <a:lnTo>
                    <a:pt x="1" y="39"/>
                  </a:lnTo>
                  <a:lnTo>
                    <a:pt x="1066" y="3196"/>
                  </a:lnTo>
                  <a:lnTo>
                    <a:pt x="1180" y="315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8696544" y="4680172"/>
              <a:ext cx="59852" cy="72303"/>
            </a:xfrm>
            <a:custGeom>
              <a:avLst/>
              <a:gdLst/>
              <a:ahLst/>
              <a:cxnLst/>
              <a:rect l="l" t="t" r="r" b="b"/>
              <a:pathLst>
                <a:path w="1370" h="1655" extrusionOk="0">
                  <a:moveTo>
                    <a:pt x="856" y="1"/>
                  </a:moveTo>
                  <a:cubicBezTo>
                    <a:pt x="626" y="1"/>
                    <a:pt x="341" y="210"/>
                    <a:pt x="190" y="285"/>
                  </a:cubicBezTo>
                  <a:cubicBezTo>
                    <a:pt x="0" y="399"/>
                    <a:pt x="76" y="1084"/>
                    <a:pt x="228" y="1351"/>
                  </a:cubicBezTo>
                  <a:lnTo>
                    <a:pt x="419" y="1655"/>
                  </a:lnTo>
                  <a:lnTo>
                    <a:pt x="1370" y="1122"/>
                  </a:lnTo>
                  <a:lnTo>
                    <a:pt x="1141" y="209"/>
                  </a:lnTo>
                  <a:cubicBezTo>
                    <a:pt x="1077" y="55"/>
                    <a:pt x="974" y="1"/>
                    <a:pt x="8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8914230" y="5370710"/>
              <a:ext cx="270994" cy="575102"/>
            </a:xfrm>
            <a:custGeom>
              <a:avLst/>
              <a:gdLst/>
              <a:ahLst/>
              <a:cxnLst/>
              <a:rect l="l" t="t" r="r" b="b"/>
              <a:pathLst>
                <a:path w="6203" h="13164" extrusionOk="0">
                  <a:moveTo>
                    <a:pt x="1" y="0"/>
                  </a:moveTo>
                  <a:lnTo>
                    <a:pt x="191" y="13164"/>
                  </a:lnTo>
                  <a:lnTo>
                    <a:pt x="1370" y="13164"/>
                  </a:lnTo>
                  <a:cubicBezTo>
                    <a:pt x="1370" y="13164"/>
                    <a:pt x="2245" y="6544"/>
                    <a:pt x="2588" y="2892"/>
                  </a:cubicBezTo>
                  <a:lnTo>
                    <a:pt x="3387" y="2892"/>
                  </a:lnTo>
                  <a:lnTo>
                    <a:pt x="3653" y="13164"/>
                  </a:lnTo>
                  <a:lnTo>
                    <a:pt x="4832" y="13164"/>
                  </a:lnTo>
                  <a:cubicBezTo>
                    <a:pt x="4832" y="13164"/>
                    <a:pt x="6202" y="2854"/>
                    <a:pt x="6164" y="837"/>
                  </a:cubicBezTo>
                  <a:cubicBezTo>
                    <a:pt x="6202" y="571"/>
                    <a:pt x="6202" y="267"/>
                    <a:pt x="62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8879325" y="4958537"/>
              <a:ext cx="344126" cy="412235"/>
            </a:xfrm>
            <a:custGeom>
              <a:avLst/>
              <a:gdLst/>
              <a:ahLst/>
              <a:cxnLst/>
              <a:rect l="l" t="t" r="r" b="b"/>
              <a:pathLst>
                <a:path w="7877" h="9436" extrusionOk="0">
                  <a:moveTo>
                    <a:pt x="1485" y="0"/>
                  </a:moveTo>
                  <a:cubicBezTo>
                    <a:pt x="648" y="0"/>
                    <a:pt x="1" y="571"/>
                    <a:pt x="39" y="1218"/>
                  </a:cubicBezTo>
                  <a:lnTo>
                    <a:pt x="800" y="9435"/>
                  </a:lnTo>
                  <a:lnTo>
                    <a:pt x="7001" y="9435"/>
                  </a:lnTo>
                  <a:lnTo>
                    <a:pt x="7800" y="1218"/>
                  </a:lnTo>
                  <a:cubicBezTo>
                    <a:pt x="7876" y="571"/>
                    <a:pt x="7229" y="0"/>
                    <a:pt x="639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9266599" y="4616566"/>
              <a:ext cx="54871" cy="66143"/>
            </a:xfrm>
            <a:custGeom>
              <a:avLst/>
              <a:gdLst/>
              <a:ahLst/>
              <a:cxnLst/>
              <a:rect l="l" t="t" r="r" b="b"/>
              <a:pathLst>
                <a:path w="1256" h="1514" extrusionOk="0">
                  <a:moveTo>
                    <a:pt x="385" y="1"/>
                  </a:moveTo>
                  <a:cubicBezTo>
                    <a:pt x="190" y="1"/>
                    <a:pt x="19" y="67"/>
                    <a:pt x="0" y="296"/>
                  </a:cubicBezTo>
                  <a:lnTo>
                    <a:pt x="0" y="1247"/>
                  </a:lnTo>
                  <a:lnTo>
                    <a:pt x="1065" y="1513"/>
                  </a:lnTo>
                  <a:lnTo>
                    <a:pt x="1180" y="1133"/>
                  </a:lnTo>
                  <a:cubicBezTo>
                    <a:pt x="1256" y="828"/>
                    <a:pt x="1142" y="182"/>
                    <a:pt x="913" y="105"/>
                  </a:cubicBezTo>
                  <a:cubicBezTo>
                    <a:pt x="799" y="67"/>
                    <a:pt x="580" y="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8857745" y="5945744"/>
              <a:ext cx="116384" cy="39930"/>
            </a:xfrm>
            <a:custGeom>
              <a:avLst/>
              <a:gdLst/>
              <a:ahLst/>
              <a:cxnLst/>
              <a:rect l="l" t="t" r="r" b="b"/>
              <a:pathLst>
                <a:path w="2664" h="914" extrusionOk="0">
                  <a:moveTo>
                    <a:pt x="1446" y="1"/>
                  </a:moveTo>
                  <a:lnTo>
                    <a:pt x="153" y="495"/>
                  </a:lnTo>
                  <a:cubicBezTo>
                    <a:pt x="0" y="571"/>
                    <a:pt x="76" y="914"/>
                    <a:pt x="229" y="914"/>
                  </a:cubicBezTo>
                  <a:lnTo>
                    <a:pt x="2663" y="914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9012305" y="5945744"/>
              <a:ext cx="114723" cy="39930"/>
            </a:xfrm>
            <a:custGeom>
              <a:avLst/>
              <a:gdLst/>
              <a:ahLst/>
              <a:cxnLst/>
              <a:rect l="l" t="t" r="r" b="b"/>
              <a:pathLst>
                <a:path w="2626" h="914" extrusionOk="0">
                  <a:moveTo>
                    <a:pt x="1446" y="1"/>
                  </a:moveTo>
                  <a:lnTo>
                    <a:pt x="115" y="495"/>
                  </a:lnTo>
                  <a:cubicBezTo>
                    <a:pt x="0" y="571"/>
                    <a:pt x="39" y="914"/>
                    <a:pt x="191" y="914"/>
                  </a:cubicBezTo>
                  <a:lnTo>
                    <a:pt x="2626" y="91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8708864" y="4668115"/>
              <a:ext cx="652516" cy="702670"/>
            </a:xfrm>
            <a:custGeom>
              <a:avLst/>
              <a:gdLst/>
              <a:ahLst/>
              <a:cxnLst/>
              <a:rect l="l" t="t" r="r" b="b"/>
              <a:pathLst>
                <a:path w="14936" h="16084" extrusionOk="0">
                  <a:moveTo>
                    <a:pt x="12887" y="1"/>
                  </a:moveTo>
                  <a:cubicBezTo>
                    <a:pt x="12785" y="1"/>
                    <a:pt x="12720" y="10"/>
                    <a:pt x="12729" y="29"/>
                  </a:cubicBezTo>
                  <a:lnTo>
                    <a:pt x="12425" y="4061"/>
                  </a:lnTo>
                  <a:cubicBezTo>
                    <a:pt x="12425" y="4061"/>
                    <a:pt x="10523" y="6534"/>
                    <a:pt x="10294" y="6648"/>
                  </a:cubicBezTo>
                  <a:lnTo>
                    <a:pt x="5349" y="6648"/>
                  </a:lnTo>
                  <a:cubicBezTo>
                    <a:pt x="5196" y="6648"/>
                    <a:pt x="5044" y="6648"/>
                    <a:pt x="4892" y="6686"/>
                  </a:cubicBezTo>
                  <a:cubicBezTo>
                    <a:pt x="3941" y="6192"/>
                    <a:pt x="2419" y="5317"/>
                    <a:pt x="2419" y="5317"/>
                  </a:cubicBezTo>
                  <a:lnTo>
                    <a:pt x="1126" y="1360"/>
                  </a:lnTo>
                  <a:cubicBezTo>
                    <a:pt x="1126" y="1348"/>
                    <a:pt x="1112" y="1342"/>
                    <a:pt x="1089" y="1342"/>
                  </a:cubicBezTo>
                  <a:cubicBezTo>
                    <a:pt x="894" y="1342"/>
                    <a:pt x="1" y="1727"/>
                    <a:pt x="137" y="1931"/>
                  </a:cubicBezTo>
                  <a:cubicBezTo>
                    <a:pt x="365" y="2349"/>
                    <a:pt x="137" y="5811"/>
                    <a:pt x="1354" y="7143"/>
                  </a:cubicBezTo>
                  <a:cubicBezTo>
                    <a:pt x="1811" y="7600"/>
                    <a:pt x="3180" y="8817"/>
                    <a:pt x="4093" y="9540"/>
                  </a:cubicBezTo>
                  <a:lnTo>
                    <a:pt x="4702" y="16083"/>
                  </a:lnTo>
                  <a:lnTo>
                    <a:pt x="10865" y="16083"/>
                  </a:lnTo>
                  <a:lnTo>
                    <a:pt x="11550" y="9083"/>
                  </a:lnTo>
                  <a:cubicBezTo>
                    <a:pt x="12463" y="8018"/>
                    <a:pt x="13338" y="6839"/>
                    <a:pt x="14099" y="5621"/>
                  </a:cubicBezTo>
                  <a:cubicBezTo>
                    <a:pt x="14936" y="4023"/>
                    <a:pt x="13718" y="752"/>
                    <a:pt x="13832" y="295"/>
                  </a:cubicBezTo>
                  <a:cubicBezTo>
                    <a:pt x="13890" y="93"/>
                    <a:pt x="13206" y="1"/>
                    <a:pt x="128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9004004" y="4891960"/>
              <a:ext cx="91438" cy="103190"/>
            </a:xfrm>
            <a:custGeom>
              <a:avLst/>
              <a:gdLst/>
              <a:ahLst/>
              <a:cxnLst/>
              <a:rect l="l" t="t" r="r" b="b"/>
              <a:pathLst>
                <a:path w="2093" h="2362" extrusionOk="0">
                  <a:moveTo>
                    <a:pt x="1620" y="1"/>
                  </a:moveTo>
                  <a:cubicBezTo>
                    <a:pt x="1557" y="1"/>
                    <a:pt x="1497" y="3"/>
                    <a:pt x="1446" y="3"/>
                  </a:cubicBezTo>
                  <a:lnTo>
                    <a:pt x="647" y="3"/>
                  </a:lnTo>
                  <a:cubicBezTo>
                    <a:pt x="419" y="3"/>
                    <a:pt x="0" y="231"/>
                    <a:pt x="0" y="459"/>
                  </a:cubicBezTo>
                  <a:lnTo>
                    <a:pt x="0" y="1410"/>
                  </a:lnTo>
                  <a:cubicBezTo>
                    <a:pt x="0" y="1943"/>
                    <a:pt x="419" y="2361"/>
                    <a:pt x="951" y="2361"/>
                  </a:cubicBezTo>
                  <a:lnTo>
                    <a:pt x="989" y="2361"/>
                  </a:lnTo>
                  <a:cubicBezTo>
                    <a:pt x="2093" y="2361"/>
                    <a:pt x="2093" y="1639"/>
                    <a:pt x="2093" y="1448"/>
                  </a:cubicBezTo>
                  <a:lnTo>
                    <a:pt x="2093" y="231"/>
                  </a:lnTo>
                  <a:cubicBezTo>
                    <a:pt x="2093" y="24"/>
                    <a:pt x="1840" y="1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8960799" y="4744783"/>
              <a:ext cx="215991" cy="182657"/>
            </a:xfrm>
            <a:custGeom>
              <a:avLst/>
              <a:gdLst/>
              <a:ahLst/>
              <a:cxnLst/>
              <a:rect l="l" t="t" r="r" b="b"/>
              <a:pathLst>
                <a:path w="4944" h="4181" extrusionOk="0">
                  <a:moveTo>
                    <a:pt x="2103" y="1"/>
                  </a:moveTo>
                  <a:cubicBezTo>
                    <a:pt x="1896" y="1"/>
                    <a:pt x="1677" y="32"/>
                    <a:pt x="1446" y="100"/>
                  </a:cubicBezTo>
                  <a:cubicBezTo>
                    <a:pt x="381" y="404"/>
                    <a:pt x="0" y="2306"/>
                    <a:pt x="343" y="3372"/>
                  </a:cubicBezTo>
                  <a:cubicBezTo>
                    <a:pt x="517" y="3983"/>
                    <a:pt x="880" y="4181"/>
                    <a:pt x="1359" y="4181"/>
                  </a:cubicBezTo>
                  <a:cubicBezTo>
                    <a:pt x="1714" y="4181"/>
                    <a:pt x="2133" y="4072"/>
                    <a:pt x="2587" y="3942"/>
                  </a:cubicBezTo>
                  <a:cubicBezTo>
                    <a:pt x="4943" y="3249"/>
                    <a:pt x="4207" y="1"/>
                    <a:pt x="21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8914230" y="4722459"/>
              <a:ext cx="252688" cy="175449"/>
            </a:xfrm>
            <a:custGeom>
              <a:avLst/>
              <a:gdLst/>
              <a:ahLst/>
              <a:cxnLst/>
              <a:rect l="l" t="t" r="r" b="b"/>
              <a:pathLst>
                <a:path w="5784" h="4016" extrusionOk="0">
                  <a:moveTo>
                    <a:pt x="3347" y="1"/>
                  </a:moveTo>
                  <a:cubicBezTo>
                    <a:pt x="3334" y="1"/>
                    <a:pt x="3322" y="1"/>
                    <a:pt x="3311" y="2"/>
                  </a:cubicBezTo>
                  <a:cubicBezTo>
                    <a:pt x="2892" y="40"/>
                    <a:pt x="1" y="1600"/>
                    <a:pt x="1" y="1600"/>
                  </a:cubicBezTo>
                  <a:lnTo>
                    <a:pt x="3615" y="1600"/>
                  </a:lnTo>
                  <a:cubicBezTo>
                    <a:pt x="3615" y="1600"/>
                    <a:pt x="3615" y="2285"/>
                    <a:pt x="3729" y="2285"/>
                  </a:cubicBezTo>
                  <a:cubicBezTo>
                    <a:pt x="3788" y="2265"/>
                    <a:pt x="3852" y="2256"/>
                    <a:pt x="3918" y="2256"/>
                  </a:cubicBezTo>
                  <a:cubicBezTo>
                    <a:pt x="4107" y="2256"/>
                    <a:pt x="4311" y="2334"/>
                    <a:pt x="4452" y="2475"/>
                  </a:cubicBezTo>
                  <a:cubicBezTo>
                    <a:pt x="4718" y="2817"/>
                    <a:pt x="4414" y="3160"/>
                    <a:pt x="4110" y="3236"/>
                  </a:cubicBezTo>
                  <a:cubicBezTo>
                    <a:pt x="3796" y="3306"/>
                    <a:pt x="3962" y="4015"/>
                    <a:pt x="4578" y="4015"/>
                  </a:cubicBezTo>
                  <a:cubicBezTo>
                    <a:pt x="4634" y="4015"/>
                    <a:pt x="4693" y="4009"/>
                    <a:pt x="4756" y="3997"/>
                  </a:cubicBezTo>
                  <a:cubicBezTo>
                    <a:pt x="5517" y="3845"/>
                    <a:pt x="5784" y="2057"/>
                    <a:pt x="5403" y="1372"/>
                  </a:cubicBezTo>
                  <a:cubicBezTo>
                    <a:pt x="5032" y="704"/>
                    <a:pt x="3830" y="1"/>
                    <a:pt x="33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6801850" y="3763560"/>
              <a:ext cx="2647725" cy="2154056"/>
            </a:xfrm>
            <a:custGeom>
              <a:avLst/>
              <a:gdLst/>
              <a:ahLst/>
              <a:cxnLst/>
              <a:rect l="l" t="t" r="r" b="b"/>
              <a:pathLst>
                <a:path w="60606" h="49306" extrusionOk="0">
                  <a:moveTo>
                    <a:pt x="60605" y="1"/>
                  </a:moveTo>
                  <a:lnTo>
                    <a:pt x="40518" y="5707"/>
                  </a:lnTo>
                  <a:lnTo>
                    <a:pt x="46795" y="11528"/>
                  </a:lnTo>
                  <a:lnTo>
                    <a:pt x="24729" y="34393"/>
                  </a:lnTo>
                  <a:lnTo>
                    <a:pt x="17463" y="27050"/>
                  </a:lnTo>
                  <a:lnTo>
                    <a:pt x="1" y="45844"/>
                  </a:lnTo>
                  <a:lnTo>
                    <a:pt x="3805" y="49306"/>
                  </a:lnTo>
                  <a:lnTo>
                    <a:pt x="17577" y="34278"/>
                  </a:lnTo>
                  <a:lnTo>
                    <a:pt x="21343" y="37931"/>
                  </a:lnTo>
                  <a:lnTo>
                    <a:pt x="21305" y="37969"/>
                  </a:lnTo>
                  <a:lnTo>
                    <a:pt x="24882" y="41431"/>
                  </a:lnTo>
                  <a:lnTo>
                    <a:pt x="50409" y="14876"/>
                  </a:lnTo>
                  <a:lnTo>
                    <a:pt x="56763" y="20773"/>
                  </a:lnTo>
                  <a:lnTo>
                    <a:pt x="6060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7246876" y="5013965"/>
              <a:ext cx="455442" cy="283095"/>
            </a:xfrm>
            <a:custGeom>
              <a:avLst/>
              <a:gdLst/>
              <a:ahLst/>
              <a:cxnLst/>
              <a:rect l="l" t="t" r="r" b="b"/>
              <a:pathLst>
                <a:path w="10425" h="6480" extrusionOk="0">
                  <a:moveTo>
                    <a:pt x="844" y="0"/>
                  </a:moveTo>
                  <a:cubicBezTo>
                    <a:pt x="815" y="0"/>
                    <a:pt x="787" y="4"/>
                    <a:pt x="761" y="12"/>
                  </a:cubicBezTo>
                  <a:cubicBezTo>
                    <a:pt x="0" y="240"/>
                    <a:pt x="228" y="1305"/>
                    <a:pt x="609" y="2561"/>
                  </a:cubicBezTo>
                  <a:cubicBezTo>
                    <a:pt x="989" y="3816"/>
                    <a:pt x="3386" y="6479"/>
                    <a:pt x="3386" y="6479"/>
                  </a:cubicBezTo>
                  <a:lnTo>
                    <a:pt x="10272" y="6061"/>
                  </a:lnTo>
                  <a:lnTo>
                    <a:pt x="10424" y="4805"/>
                  </a:lnTo>
                  <a:lnTo>
                    <a:pt x="4794" y="4121"/>
                  </a:lnTo>
                  <a:cubicBezTo>
                    <a:pt x="4794" y="4121"/>
                    <a:pt x="1820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7685612" y="5222022"/>
              <a:ext cx="74837" cy="58192"/>
            </a:xfrm>
            <a:custGeom>
              <a:avLst/>
              <a:gdLst/>
              <a:ahLst/>
              <a:cxnLst/>
              <a:rect l="l" t="t" r="r" b="b"/>
              <a:pathLst>
                <a:path w="1713" h="1332" extrusionOk="0">
                  <a:moveTo>
                    <a:pt x="191" y="0"/>
                  </a:moveTo>
                  <a:lnTo>
                    <a:pt x="1" y="1332"/>
                  </a:lnTo>
                  <a:cubicBezTo>
                    <a:pt x="1" y="1332"/>
                    <a:pt x="1485" y="1104"/>
                    <a:pt x="1637" y="761"/>
                  </a:cubicBezTo>
                  <a:cubicBezTo>
                    <a:pt x="1713" y="609"/>
                    <a:pt x="1675" y="381"/>
                    <a:pt x="1523" y="305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7898755" y="5182906"/>
              <a:ext cx="74837" cy="54871"/>
            </a:xfrm>
            <a:custGeom>
              <a:avLst/>
              <a:gdLst/>
              <a:ahLst/>
              <a:cxnLst/>
              <a:rect l="l" t="t" r="r" b="b"/>
              <a:pathLst>
                <a:path w="1713" h="1256" extrusionOk="0">
                  <a:moveTo>
                    <a:pt x="115" y="0"/>
                  </a:moveTo>
                  <a:lnTo>
                    <a:pt x="1" y="1256"/>
                  </a:lnTo>
                  <a:cubicBezTo>
                    <a:pt x="1" y="1256"/>
                    <a:pt x="1447" y="1218"/>
                    <a:pt x="1637" y="875"/>
                  </a:cubicBezTo>
                  <a:cubicBezTo>
                    <a:pt x="1713" y="647"/>
                    <a:pt x="1637" y="419"/>
                    <a:pt x="1485" y="267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7356965" y="4350258"/>
              <a:ext cx="187856" cy="162911"/>
            </a:xfrm>
            <a:custGeom>
              <a:avLst/>
              <a:gdLst/>
              <a:ahLst/>
              <a:cxnLst/>
              <a:rect l="l" t="t" r="r" b="b"/>
              <a:pathLst>
                <a:path w="4300" h="3729" extrusionOk="0">
                  <a:moveTo>
                    <a:pt x="0" y="0"/>
                  </a:moveTo>
                  <a:lnTo>
                    <a:pt x="0" y="3729"/>
                  </a:lnTo>
                  <a:lnTo>
                    <a:pt x="4299" y="3729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7543110" y="4222259"/>
              <a:ext cx="187856" cy="290915"/>
            </a:xfrm>
            <a:custGeom>
              <a:avLst/>
              <a:gdLst/>
              <a:ahLst/>
              <a:cxnLst/>
              <a:rect l="l" t="t" r="r" b="b"/>
              <a:pathLst>
                <a:path w="4300" h="6659" extrusionOk="0">
                  <a:moveTo>
                    <a:pt x="0" y="1"/>
                  </a:moveTo>
                  <a:lnTo>
                    <a:pt x="0" y="6659"/>
                  </a:lnTo>
                  <a:lnTo>
                    <a:pt x="4299" y="6659"/>
                  </a:lnTo>
                  <a:lnTo>
                    <a:pt x="4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7729255" y="4089324"/>
              <a:ext cx="187856" cy="423856"/>
            </a:xfrm>
            <a:custGeom>
              <a:avLst/>
              <a:gdLst/>
              <a:ahLst/>
              <a:cxnLst/>
              <a:rect l="l" t="t" r="r" b="b"/>
              <a:pathLst>
                <a:path w="4300" h="9702" extrusionOk="0">
                  <a:moveTo>
                    <a:pt x="0" y="0"/>
                  </a:moveTo>
                  <a:lnTo>
                    <a:pt x="0" y="9702"/>
                  </a:lnTo>
                  <a:lnTo>
                    <a:pt x="4299" y="9702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7915400" y="3958005"/>
              <a:ext cx="186196" cy="555181"/>
            </a:xfrm>
            <a:custGeom>
              <a:avLst/>
              <a:gdLst/>
              <a:ahLst/>
              <a:cxnLst/>
              <a:rect l="l" t="t" r="r" b="b"/>
              <a:pathLst>
                <a:path w="4262" h="12708" extrusionOk="0">
                  <a:moveTo>
                    <a:pt x="0" y="1"/>
                  </a:moveTo>
                  <a:lnTo>
                    <a:pt x="0" y="12708"/>
                  </a:lnTo>
                  <a:lnTo>
                    <a:pt x="4261" y="12708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8101544" y="3826729"/>
              <a:ext cx="186196" cy="686462"/>
            </a:xfrm>
            <a:custGeom>
              <a:avLst/>
              <a:gdLst/>
              <a:ahLst/>
              <a:cxnLst/>
              <a:rect l="l" t="t" r="r" b="b"/>
              <a:pathLst>
                <a:path w="4262" h="15713" extrusionOk="0">
                  <a:moveTo>
                    <a:pt x="0" y="0"/>
                  </a:moveTo>
                  <a:lnTo>
                    <a:pt x="0" y="15713"/>
                  </a:lnTo>
                  <a:lnTo>
                    <a:pt x="4261" y="15713"/>
                  </a:lnTo>
                  <a:lnTo>
                    <a:pt x="426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4400" dirty="0"/>
              <a:t>Marketing Spend</a:t>
            </a:r>
            <a:endParaRPr lang="en-ID" sz="6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0.2365138910721844∗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+ 63045.78840138968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0.2365138910721844 ∗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+ 63045.78840138968 + 2 ∗ 24765.742002988387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0.2365138910721844 ∗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+ 63045.78840138968 − 2 ∗ 24765.742002988387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D0AAE341-F1CF-3D5D-52B1-D59879CDA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682" y="631102"/>
            <a:ext cx="3517200" cy="22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26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4400" dirty="0"/>
              <a:t>Marketing Spend</a:t>
            </a:r>
            <a:endParaRPr lang="en-ID" sz="6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26987046986.17766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58190484852.560135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68.31670699584154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blipFill>
                <a:blip r:embed="rId3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C528E56B-C850-60C4-17E8-B3FE631E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682" y="631102"/>
            <a:ext cx="3517200" cy="22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16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47"/>
          <p:cNvGrpSpPr/>
          <p:nvPr/>
        </p:nvGrpSpPr>
        <p:grpSpPr>
          <a:xfrm>
            <a:off x="1030130" y="783075"/>
            <a:ext cx="4731341" cy="1298065"/>
            <a:chOff x="717109" y="770510"/>
            <a:chExt cx="4549367" cy="1248140"/>
          </a:xfrm>
        </p:grpSpPr>
        <p:sp>
          <p:nvSpPr>
            <p:cNvPr id="1493" name="Google Shape;1493;p47"/>
            <p:cNvSpPr/>
            <p:nvPr/>
          </p:nvSpPr>
          <p:spPr>
            <a:xfrm>
              <a:off x="717576" y="1000750"/>
              <a:ext cx="4548900" cy="1017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7"/>
            <p:cNvSpPr/>
            <p:nvPr/>
          </p:nvSpPr>
          <p:spPr>
            <a:xfrm>
              <a:off x="717109" y="770510"/>
              <a:ext cx="45489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5" name="Google Shape;1495;p47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96" name="Google Shape;1496;p47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97" name="Google Shape;1497;p47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98" name="Google Shape;1498;p47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9" name="Google Shape;1499;p47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00" name="Google Shape;1500;p47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7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7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3" name="Google Shape;1503;p47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04" name="Google Shape;1504;p47"/>
          <p:cNvGrpSpPr/>
          <p:nvPr/>
        </p:nvGrpSpPr>
        <p:grpSpPr>
          <a:xfrm>
            <a:off x="3429530" y="2004025"/>
            <a:ext cx="4896528" cy="2702431"/>
            <a:chOff x="2397378" y="1726636"/>
            <a:chExt cx="4835122" cy="2668541"/>
          </a:xfrm>
        </p:grpSpPr>
        <p:sp>
          <p:nvSpPr>
            <p:cNvPr id="1505" name="Google Shape;1505;p47"/>
            <p:cNvSpPr/>
            <p:nvPr/>
          </p:nvSpPr>
          <p:spPr>
            <a:xfrm>
              <a:off x="2398600" y="1963076"/>
              <a:ext cx="4833900" cy="24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2397378" y="1726636"/>
              <a:ext cx="4835100" cy="235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7" name="Google Shape;1507;p47"/>
            <p:cNvGrpSpPr/>
            <p:nvPr/>
          </p:nvGrpSpPr>
          <p:grpSpPr>
            <a:xfrm>
              <a:off x="2470489" y="1793492"/>
              <a:ext cx="384201" cy="103830"/>
              <a:chOff x="965750" y="594475"/>
              <a:chExt cx="374100" cy="101100"/>
            </a:xfrm>
          </p:grpSpPr>
          <p:grpSp>
            <p:nvGrpSpPr>
              <p:cNvPr id="1508" name="Google Shape;1508;p47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509" name="Google Shape;1509;p47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10" name="Google Shape;1510;p47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1" name="Google Shape;1511;p47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12" name="Google Shape;1512;p47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7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7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15" name="Google Shape;1515;p47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16" name="Google Shape;1516;p47"/>
          <p:cNvSpPr txBox="1">
            <a:spLocks noGrp="1"/>
          </p:cNvSpPr>
          <p:nvPr>
            <p:ph type="title"/>
          </p:nvPr>
        </p:nvSpPr>
        <p:spPr>
          <a:xfrm>
            <a:off x="1221280" y="1119300"/>
            <a:ext cx="42897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STATE</a:t>
            </a:r>
            <a:endParaRPr sz="6000" dirty="0"/>
          </a:p>
        </p:txBody>
      </p:sp>
      <p:sp>
        <p:nvSpPr>
          <p:cNvPr id="1517" name="Google Shape;1517;p47"/>
          <p:cNvSpPr txBox="1">
            <a:spLocks noGrp="1"/>
          </p:cNvSpPr>
          <p:nvPr>
            <p:ph type="subTitle" idx="1"/>
          </p:nvPr>
        </p:nvSpPr>
        <p:spPr>
          <a:xfrm>
            <a:off x="3712404" y="2474387"/>
            <a:ext cx="4330800" cy="20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3200" dirty="0"/>
              <a:t>California</a:t>
            </a:r>
            <a:endParaRPr sz="32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3200" dirty="0"/>
              <a:t>Florida</a:t>
            </a:r>
            <a:endParaRPr sz="32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3200" dirty="0"/>
              <a:t>New York</a:t>
            </a:r>
            <a:endParaRPr sz="3200" dirty="0"/>
          </a:p>
        </p:txBody>
      </p:sp>
      <p:grpSp>
        <p:nvGrpSpPr>
          <p:cNvPr id="1518" name="Google Shape;1518;p47"/>
          <p:cNvGrpSpPr/>
          <p:nvPr/>
        </p:nvGrpSpPr>
        <p:grpSpPr>
          <a:xfrm>
            <a:off x="817942" y="2366875"/>
            <a:ext cx="2752560" cy="2217903"/>
            <a:chOff x="606600" y="2359850"/>
            <a:chExt cx="2752560" cy="2217903"/>
          </a:xfrm>
        </p:grpSpPr>
        <p:grpSp>
          <p:nvGrpSpPr>
            <p:cNvPr id="1519" name="Google Shape;1519;p47"/>
            <p:cNvGrpSpPr/>
            <p:nvPr/>
          </p:nvGrpSpPr>
          <p:grpSpPr>
            <a:xfrm>
              <a:off x="606600" y="2359850"/>
              <a:ext cx="2752560" cy="2217903"/>
              <a:chOff x="717136" y="770509"/>
              <a:chExt cx="2767227" cy="2229720"/>
            </a:xfrm>
          </p:grpSpPr>
          <p:sp>
            <p:nvSpPr>
              <p:cNvPr id="1520" name="Google Shape;1520;p47"/>
              <p:cNvSpPr/>
              <p:nvPr/>
            </p:nvSpPr>
            <p:spPr>
              <a:xfrm>
                <a:off x="717463" y="1000729"/>
                <a:ext cx="2766900" cy="19995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7"/>
              <p:cNvSpPr/>
              <p:nvPr/>
            </p:nvSpPr>
            <p:spPr>
              <a:xfrm>
                <a:off x="717136" y="770509"/>
                <a:ext cx="2766900" cy="2289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47"/>
              <p:cNvGrpSpPr/>
              <p:nvPr/>
            </p:nvGrpSpPr>
            <p:grpSpPr>
              <a:xfrm>
                <a:off x="788325" y="835591"/>
                <a:ext cx="374100" cy="101100"/>
                <a:chOff x="965750" y="594475"/>
                <a:chExt cx="374100" cy="101100"/>
              </a:xfrm>
            </p:grpSpPr>
            <p:grpSp>
              <p:nvGrpSpPr>
                <p:cNvPr id="1523" name="Google Shape;1523;p47"/>
                <p:cNvGrpSpPr/>
                <p:nvPr/>
              </p:nvGrpSpPr>
              <p:grpSpPr>
                <a:xfrm>
                  <a:off x="965750" y="594475"/>
                  <a:ext cx="101100" cy="101100"/>
                  <a:chOff x="965750" y="594475"/>
                  <a:chExt cx="101100" cy="101100"/>
                </a:xfrm>
              </p:grpSpPr>
              <p:sp>
                <p:nvSpPr>
                  <p:cNvPr id="1524" name="Google Shape;1524;p47"/>
                  <p:cNvSpPr/>
                  <p:nvPr/>
                </p:nvSpPr>
                <p:spPr>
                  <a:xfrm>
                    <a:off x="965750" y="594475"/>
                    <a:ext cx="101100" cy="101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1155C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525" name="Google Shape;1525;p47"/>
                  <p:cNvCxnSpPr/>
                  <p:nvPr/>
                </p:nvCxnSpPr>
                <p:spPr>
                  <a:xfrm>
                    <a:off x="968975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1155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26" name="Google Shape;1526;p47"/>
                  <p:cNvCxnSpPr/>
                  <p:nvPr/>
                </p:nvCxnSpPr>
                <p:spPr>
                  <a:xfrm flipH="1">
                    <a:off x="969777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1155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527" name="Google Shape;1527;p47"/>
                <p:cNvSpPr/>
                <p:nvPr/>
              </p:nvSpPr>
              <p:spPr>
                <a:xfrm>
                  <a:off x="11022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47"/>
                <p:cNvSpPr/>
                <p:nvPr/>
              </p:nvSpPr>
              <p:spPr>
                <a:xfrm>
                  <a:off x="1126100" y="618325"/>
                  <a:ext cx="53400" cy="534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47"/>
                <p:cNvSpPr/>
                <p:nvPr/>
              </p:nvSpPr>
              <p:spPr>
                <a:xfrm>
                  <a:off x="1238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30" name="Google Shape;1530;p47"/>
                <p:cNvCxnSpPr/>
                <p:nvPr/>
              </p:nvCxnSpPr>
              <p:spPr>
                <a:xfrm>
                  <a:off x="1256750" y="677400"/>
                  <a:ext cx="65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31" name="Google Shape;1531;p47"/>
            <p:cNvGrpSpPr/>
            <p:nvPr/>
          </p:nvGrpSpPr>
          <p:grpSpPr>
            <a:xfrm>
              <a:off x="956857" y="2754742"/>
              <a:ext cx="2052030" cy="1575169"/>
              <a:chOff x="5972325" y="2490350"/>
              <a:chExt cx="1268800" cy="973950"/>
            </a:xfrm>
          </p:grpSpPr>
          <p:sp>
            <p:nvSpPr>
              <p:cNvPr id="1532" name="Google Shape;1532;p47"/>
              <p:cNvSpPr/>
              <p:nvPr/>
            </p:nvSpPr>
            <p:spPr>
              <a:xfrm>
                <a:off x="5992300" y="2839400"/>
                <a:ext cx="319600" cy="624900"/>
              </a:xfrm>
              <a:custGeom>
                <a:avLst/>
                <a:gdLst/>
                <a:ahLst/>
                <a:cxnLst/>
                <a:rect l="l" t="t" r="r" b="b"/>
                <a:pathLst>
                  <a:path w="12784" h="24996" extrusionOk="0">
                    <a:moveTo>
                      <a:pt x="6392" y="1"/>
                    </a:moveTo>
                    <a:cubicBezTo>
                      <a:pt x="2816" y="1"/>
                      <a:pt x="0" y="3501"/>
                      <a:pt x="0" y="7838"/>
                    </a:cubicBezTo>
                    <a:cubicBezTo>
                      <a:pt x="0" y="9778"/>
                      <a:pt x="571" y="11528"/>
                      <a:pt x="1560" y="12936"/>
                    </a:cubicBezTo>
                    <a:cubicBezTo>
                      <a:pt x="1522" y="13050"/>
                      <a:pt x="1484" y="13202"/>
                      <a:pt x="1484" y="13392"/>
                    </a:cubicBezTo>
                    <a:lnTo>
                      <a:pt x="1484" y="15485"/>
                    </a:lnTo>
                    <a:cubicBezTo>
                      <a:pt x="1484" y="16093"/>
                      <a:pt x="2017" y="16626"/>
                      <a:pt x="2625" y="16626"/>
                    </a:cubicBezTo>
                    <a:lnTo>
                      <a:pt x="6316" y="16626"/>
                    </a:lnTo>
                    <a:lnTo>
                      <a:pt x="6316" y="22713"/>
                    </a:lnTo>
                    <a:cubicBezTo>
                      <a:pt x="5174" y="22751"/>
                      <a:pt x="4299" y="23702"/>
                      <a:pt x="4299" y="24843"/>
                    </a:cubicBezTo>
                    <a:lnTo>
                      <a:pt x="4299" y="24996"/>
                    </a:lnTo>
                    <a:lnTo>
                      <a:pt x="8560" y="24996"/>
                    </a:lnTo>
                    <a:lnTo>
                      <a:pt x="8560" y="24843"/>
                    </a:lnTo>
                    <a:cubicBezTo>
                      <a:pt x="8560" y="23778"/>
                      <a:pt x="7761" y="22903"/>
                      <a:pt x="6696" y="22751"/>
                    </a:cubicBezTo>
                    <a:lnTo>
                      <a:pt x="6696" y="16626"/>
                    </a:lnTo>
                    <a:lnTo>
                      <a:pt x="10234" y="16626"/>
                    </a:lnTo>
                    <a:cubicBezTo>
                      <a:pt x="10843" y="16626"/>
                      <a:pt x="11376" y="16093"/>
                      <a:pt x="11376" y="15485"/>
                    </a:cubicBezTo>
                    <a:lnTo>
                      <a:pt x="11376" y="13392"/>
                    </a:lnTo>
                    <a:cubicBezTo>
                      <a:pt x="11376" y="13240"/>
                      <a:pt x="11300" y="13050"/>
                      <a:pt x="11262" y="12974"/>
                    </a:cubicBezTo>
                    <a:cubicBezTo>
                      <a:pt x="12213" y="11528"/>
                      <a:pt x="12783" y="9778"/>
                      <a:pt x="12783" y="7838"/>
                    </a:cubicBezTo>
                    <a:cubicBezTo>
                      <a:pt x="12783" y="3501"/>
                      <a:pt x="9930" y="1"/>
                      <a:pt x="6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7"/>
              <p:cNvSpPr/>
              <p:nvPr/>
            </p:nvSpPr>
            <p:spPr>
              <a:xfrm>
                <a:off x="6066475" y="2916450"/>
                <a:ext cx="17217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9474" extrusionOk="0">
                    <a:moveTo>
                      <a:pt x="1218" y="0"/>
                    </a:moveTo>
                    <a:cubicBezTo>
                      <a:pt x="572" y="0"/>
                      <a:pt x="1" y="571"/>
                      <a:pt x="1" y="1218"/>
                    </a:cubicBezTo>
                    <a:lnTo>
                      <a:pt x="1" y="1332"/>
                    </a:lnTo>
                    <a:lnTo>
                      <a:pt x="686" y="9473"/>
                    </a:lnTo>
                    <a:lnTo>
                      <a:pt x="6164" y="9473"/>
                    </a:lnTo>
                    <a:lnTo>
                      <a:pt x="6849" y="1332"/>
                    </a:lnTo>
                    <a:cubicBezTo>
                      <a:pt x="6887" y="647"/>
                      <a:pt x="6392" y="38"/>
                      <a:pt x="57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7"/>
              <p:cNvSpPr/>
              <p:nvPr/>
            </p:nvSpPr>
            <p:spPr>
              <a:xfrm>
                <a:off x="6083600" y="3153275"/>
                <a:ext cx="247325" cy="285350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11414" extrusionOk="0">
                    <a:moveTo>
                      <a:pt x="1" y="0"/>
                    </a:moveTo>
                    <a:lnTo>
                      <a:pt x="1" y="1750"/>
                    </a:lnTo>
                    <a:cubicBezTo>
                      <a:pt x="1" y="2701"/>
                      <a:pt x="647" y="3120"/>
                      <a:pt x="1599" y="3120"/>
                    </a:cubicBezTo>
                    <a:lnTo>
                      <a:pt x="2245" y="3120"/>
                    </a:lnTo>
                    <a:cubicBezTo>
                      <a:pt x="2588" y="5517"/>
                      <a:pt x="4376" y="11413"/>
                      <a:pt x="4376" y="11413"/>
                    </a:cubicBezTo>
                    <a:lnTo>
                      <a:pt x="5707" y="11413"/>
                    </a:lnTo>
                    <a:lnTo>
                      <a:pt x="4946" y="3120"/>
                    </a:lnTo>
                    <a:lnTo>
                      <a:pt x="6468" y="3120"/>
                    </a:lnTo>
                    <a:lnTo>
                      <a:pt x="6468" y="3310"/>
                    </a:lnTo>
                    <a:cubicBezTo>
                      <a:pt x="6696" y="5402"/>
                      <a:pt x="8561" y="11413"/>
                      <a:pt x="8561" y="11413"/>
                    </a:cubicBezTo>
                    <a:lnTo>
                      <a:pt x="9892" y="11413"/>
                    </a:lnTo>
                    <a:lnTo>
                      <a:pt x="9055" y="1979"/>
                    </a:lnTo>
                    <a:cubicBezTo>
                      <a:pt x="9055" y="1902"/>
                      <a:pt x="9093" y="1826"/>
                      <a:pt x="9093" y="1750"/>
                    </a:cubicBezTo>
                    <a:lnTo>
                      <a:pt x="9093" y="1712"/>
                    </a:lnTo>
                    <a:cubicBezTo>
                      <a:pt x="9093" y="761"/>
                      <a:pt x="8332" y="0"/>
                      <a:pt x="7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7"/>
              <p:cNvSpPr/>
              <p:nvPr/>
            </p:nvSpPr>
            <p:spPr>
              <a:xfrm>
                <a:off x="6297600" y="3439550"/>
                <a:ext cx="72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990" extrusionOk="0">
                    <a:moveTo>
                      <a:pt x="1" y="1"/>
                    </a:moveTo>
                    <a:lnTo>
                      <a:pt x="1" y="990"/>
                    </a:lnTo>
                    <a:lnTo>
                      <a:pt x="2664" y="990"/>
                    </a:lnTo>
                    <a:cubicBezTo>
                      <a:pt x="2854" y="990"/>
                      <a:pt x="2892" y="609"/>
                      <a:pt x="2778" y="533"/>
                    </a:cubicBez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7"/>
              <p:cNvSpPr/>
              <p:nvPr/>
            </p:nvSpPr>
            <p:spPr>
              <a:xfrm>
                <a:off x="6192025" y="3439550"/>
                <a:ext cx="723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990" extrusionOk="0">
                    <a:moveTo>
                      <a:pt x="1" y="1"/>
                    </a:moveTo>
                    <a:lnTo>
                      <a:pt x="1" y="990"/>
                    </a:lnTo>
                    <a:lnTo>
                      <a:pt x="2664" y="990"/>
                    </a:lnTo>
                    <a:cubicBezTo>
                      <a:pt x="2854" y="990"/>
                      <a:pt x="2892" y="609"/>
                      <a:pt x="2778" y="533"/>
                    </a:cubicBez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7"/>
              <p:cNvSpPr/>
              <p:nvPr/>
            </p:nvSpPr>
            <p:spPr>
              <a:xfrm>
                <a:off x="6066475" y="3045800"/>
                <a:ext cx="8372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1256" extrusionOk="0">
                    <a:moveTo>
                      <a:pt x="39" y="0"/>
                    </a:moveTo>
                    <a:lnTo>
                      <a:pt x="1" y="114"/>
                    </a:lnTo>
                    <a:lnTo>
                      <a:pt x="3311" y="1256"/>
                    </a:lnTo>
                    <a:lnTo>
                      <a:pt x="3349" y="1104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7"/>
              <p:cNvSpPr/>
              <p:nvPr/>
            </p:nvSpPr>
            <p:spPr>
              <a:xfrm>
                <a:off x="6045550" y="3089550"/>
                <a:ext cx="951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806" h="457" extrusionOk="0">
                    <a:moveTo>
                      <a:pt x="1" y="0"/>
                    </a:moveTo>
                    <a:lnTo>
                      <a:pt x="1" y="152"/>
                    </a:lnTo>
                    <a:lnTo>
                      <a:pt x="3805" y="457"/>
                    </a:lnTo>
                    <a:lnTo>
                      <a:pt x="3805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7"/>
              <p:cNvSpPr/>
              <p:nvPr/>
            </p:nvSpPr>
            <p:spPr>
              <a:xfrm>
                <a:off x="6118800" y="3097150"/>
                <a:ext cx="2140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724" extrusionOk="0">
                    <a:moveTo>
                      <a:pt x="0" y="1"/>
                    </a:moveTo>
                    <a:lnTo>
                      <a:pt x="0" y="723"/>
                    </a:lnTo>
                    <a:lnTo>
                      <a:pt x="8560" y="723"/>
                    </a:lnTo>
                    <a:lnTo>
                      <a:pt x="856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7"/>
              <p:cNvSpPr/>
              <p:nvPr/>
            </p:nvSpPr>
            <p:spPr>
              <a:xfrm>
                <a:off x="5983750" y="2915500"/>
                <a:ext cx="299600" cy="237800"/>
              </a:xfrm>
              <a:custGeom>
                <a:avLst/>
                <a:gdLst/>
                <a:ahLst/>
                <a:cxnLst/>
                <a:rect l="l" t="t" r="r" b="b"/>
                <a:pathLst>
                  <a:path w="11984" h="9512" extrusionOk="0">
                    <a:moveTo>
                      <a:pt x="3538" y="4261"/>
                    </a:moveTo>
                    <a:lnTo>
                      <a:pt x="3614" y="5364"/>
                    </a:lnTo>
                    <a:lnTo>
                      <a:pt x="2777" y="5022"/>
                    </a:lnTo>
                    <a:lnTo>
                      <a:pt x="3538" y="4261"/>
                    </a:lnTo>
                    <a:close/>
                    <a:moveTo>
                      <a:pt x="4527" y="0"/>
                    </a:moveTo>
                    <a:cubicBezTo>
                      <a:pt x="4147" y="0"/>
                      <a:pt x="3804" y="114"/>
                      <a:pt x="3614" y="419"/>
                    </a:cubicBezTo>
                    <a:cubicBezTo>
                      <a:pt x="3576" y="457"/>
                      <a:pt x="3538" y="571"/>
                      <a:pt x="3500" y="647"/>
                    </a:cubicBezTo>
                    <a:lnTo>
                      <a:pt x="190" y="5364"/>
                    </a:lnTo>
                    <a:cubicBezTo>
                      <a:pt x="0" y="5745"/>
                      <a:pt x="152" y="6163"/>
                      <a:pt x="533" y="6354"/>
                    </a:cubicBezTo>
                    <a:lnTo>
                      <a:pt x="3804" y="7114"/>
                    </a:lnTo>
                    <a:lnTo>
                      <a:pt x="3995" y="9511"/>
                    </a:lnTo>
                    <a:lnTo>
                      <a:pt x="9473" y="9511"/>
                    </a:lnTo>
                    <a:lnTo>
                      <a:pt x="9892" y="4299"/>
                    </a:lnTo>
                    <a:lnTo>
                      <a:pt x="11984" y="4451"/>
                    </a:lnTo>
                    <a:lnTo>
                      <a:pt x="10082" y="875"/>
                    </a:lnTo>
                    <a:cubicBezTo>
                      <a:pt x="9968" y="419"/>
                      <a:pt x="9511" y="38"/>
                      <a:pt x="9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7"/>
              <p:cNvSpPr/>
              <p:nvPr/>
            </p:nvSpPr>
            <p:spPr>
              <a:xfrm>
                <a:off x="5972325" y="3113325"/>
                <a:ext cx="12669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0676" h="572" extrusionOk="0">
                    <a:moveTo>
                      <a:pt x="1" y="0"/>
                    </a:moveTo>
                    <a:lnTo>
                      <a:pt x="1" y="571"/>
                    </a:lnTo>
                    <a:lnTo>
                      <a:pt x="50675" y="571"/>
                    </a:lnTo>
                    <a:lnTo>
                      <a:pt x="5067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7"/>
              <p:cNvSpPr/>
              <p:nvPr/>
            </p:nvSpPr>
            <p:spPr>
              <a:xfrm>
                <a:off x="7234450" y="3117125"/>
                <a:ext cx="6675" cy="3462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3849" extrusionOk="0">
                    <a:moveTo>
                      <a:pt x="0" y="1"/>
                    </a:moveTo>
                    <a:lnTo>
                      <a:pt x="0" y="13849"/>
                    </a:lnTo>
                    <a:lnTo>
                      <a:pt x="266" y="13849"/>
                    </a:lnTo>
                    <a:lnTo>
                      <a:pt x="26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7"/>
              <p:cNvSpPr/>
              <p:nvPr/>
            </p:nvSpPr>
            <p:spPr>
              <a:xfrm>
                <a:off x="5972325" y="3117125"/>
                <a:ext cx="5725" cy="3462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3849" extrusionOk="0">
                    <a:moveTo>
                      <a:pt x="1" y="1"/>
                    </a:moveTo>
                    <a:lnTo>
                      <a:pt x="1" y="13849"/>
                    </a:lnTo>
                    <a:lnTo>
                      <a:pt x="229" y="13849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7"/>
              <p:cNvSpPr/>
              <p:nvPr/>
            </p:nvSpPr>
            <p:spPr>
              <a:xfrm>
                <a:off x="6131150" y="3073375"/>
                <a:ext cx="5900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952" extrusionOk="0">
                    <a:moveTo>
                      <a:pt x="686" y="1"/>
                    </a:moveTo>
                    <a:cubicBezTo>
                      <a:pt x="381" y="1"/>
                      <a:pt x="115" y="229"/>
                      <a:pt x="77" y="533"/>
                    </a:cubicBezTo>
                    <a:lnTo>
                      <a:pt x="1" y="952"/>
                    </a:lnTo>
                    <a:lnTo>
                      <a:pt x="2207" y="952"/>
                    </a:lnTo>
                    <a:lnTo>
                      <a:pt x="236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7"/>
              <p:cNvSpPr/>
              <p:nvPr/>
            </p:nvSpPr>
            <p:spPr>
              <a:xfrm>
                <a:off x="6159700" y="2991575"/>
                <a:ext cx="195000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4224" extrusionOk="0">
                    <a:moveTo>
                      <a:pt x="951" y="1"/>
                    </a:moveTo>
                    <a:lnTo>
                      <a:pt x="0" y="4224"/>
                    </a:lnTo>
                    <a:lnTo>
                      <a:pt x="6924" y="4224"/>
                    </a:lnTo>
                    <a:lnTo>
                      <a:pt x="7799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7"/>
              <p:cNvSpPr/>
              <p:nvPr/>
            </p:nvSpPr>
            <p:spPr>
              <a:xfrm>
                <a:off x="6250050" y="3036175"/>
                <a:ext cx="228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918" extrusionOk="0">
                    <a:moveTo>
                      <a:pt x="429" y="1"/>
                    </a:moveTo>
                    <a:cubicBezTo>
                      <a:pt x="163" y="1"/>
                      <a:pt x="0" y="212"/>
                      <a:pt x="0" y="423"/>
                    </a:cubicBezTo>
                    <a:cubicBezTo>
                      <a:pt x="0" y="728"/>
                      <a:pt x="191" y="918"/>
                      <a:pt x="457" y="918"/>
                    </a:cubicBezTo>
                    <a:cubicBezTo>
                      <a:pt x="723" y="918"/>
                      <a:pt x="913" y="728"/>
                      <a:pt x="913" y="499"/>
                    </a:cubicBezTo>
                    <a:cubicBezTo>
                      <a:pt x="913" y="233"/>
                      <a:pt x="723" y="5"/>
                      <a:pt x="495" y="5"/>
                    </a:cubicBezTo>
                    <a:cubicBezTo>
                      <a:pt x="472" y="2"/>
                      <a:pt x="450" y="1"/>
                      <a:pt x="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7"/>
              <p:cNvSpPr/>
              <p:nvPr/>
            </p:nvSpPr>
            <p:spPr>
              <a:xfrm>
                <a:off x="6124500" y="2872700"/>
                <a:ext cx="466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093" extrusionOk="0">
                    <a:moveTo>
                      <a:pt x="457" y="0"/>
                    </a:moveTo>
                    <a:cubicBezTo>
                      <a:pt x="191" y="0"/>
                      <a:pt x="1" y="228"/>
                      <a:pt x="1" y="495"/>
                    </a:cubicBezTo>
                    <a:lnTo>
                      <a:pt x="1" y="1560"/>
                    </a:lnTo>
                    <a:cubicBezTo>
                      <a:pt x="1" y="1788"/>
                      <a:pt x="191" y="2093"/>
                      <a:pt x="457" y="2093"/>
                    </a:cubicBezTo>
                    <a:lnTo>
                      <a:pt x="1332" y="2093"/>
                    </a:lnTo>
                    <a:cubicBezTo>
                      <a:pt x="1598" y="2017"/>
                      <a:pt x="1865" y="1788"/>
                      <a:pt x="1789" y="1560"/>
                    </a:cubicBezTo>
                    <a:lnTo>
                      <a:pt x="1789" y="495"/>
                    </a:lnTo>
                    <a:cubicBezTo>
                      <a:pt x="1789" y="267"/>
                      <a:pt x="1598" y="0"/>
                      <a:pt x="1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7"/>
              <p:cNvSpPr/>
              <p:nvPr/>
            </p:nvSpPr>
            <p:spPr>
              <a:xfrm>
                <a:off x="6086450" y="2778950"/>
                <a:ext cx="116075" cy="1146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587" extrusionOk="0">
                    <a:moveTo>
                      <a:pt x="2415" y="1"/>
                    </a:moveTo>
                    <a:cubicBezTo>
                      <a:pt x="1444" y="1"/>
                      <a:pt x="526" y="623"/>
                      <a:pt x="267" y="1658"/>
                    </a:cubicBezTo>
                    <a:cubicBezTo>
                      <a:pt x="1" y="2799"/>
                      <a:pt x="648" y="4017"/>
                      <a:pt x="1865" y="4321"/>
                    </a:cubicBezTo>
                    <a:cubicBezTo>
                      <a:pt x="2329" y="4476"/>
                      <a:pt x="2769" y="4586"/>
                      <a:pt x="3149" y="4586"/>
                    </a:cubicBezTo>
                    <a:cubicBezTo>
                      <a:pt x="3704" y="4586"/>
                      <a:pt x="4135" y="4351"/>
                      <a:pt x="4338" y="3674"/>
                    </a:cubicBezTo>
                    <a:cubicBezTo>
                      <a:pt x="4642" y="2533"/>
                      <a:pt x="4224" y="440"/>
                      <a:pt x="3082" y="136"/>
                    </a:cubicBezTo>
                    <a:cubicBezTo>
                      <a:pt x="3044" y="136"/>
                      <a:pt x="3006" y="60"/>
                      <a:pt x="2930" y="60"/>
                    </a:cubicBezTo>
                    <a:cubicBezTo>
                      <a:pt x="2759" y="20"/>
                      <a:pt x="2586" y="1"/>
                      <a:pt x="24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7"/>
              <p:cNvSpPr/>
              <p:nvPr/>
            </p:nvSpPr>
            <p:spPr>
              <a:xfrm>
                <a:off x="6118800" y="2757725"/>
                <a:ext cx="1341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5365" h="2372" extrusionOk="0">
                    <a:moveTo>
                      <a:pt x="3437" y="1"/>
                    </a:moveTo>
                    <a:cubicBezTo>
                      <a:pt x="2703" y="1"/>
                      <a:pt x="1869" y="389"/>
                      <a:pt x="1066" y="909"/>
                    </a:cubicBezTo>
                    <a:cubicBezTo>
                      <a:pt x="647" y="1289"/>
                      <a:pt x="267" y="1746"/>
                      <a:pt x="0" y="2202"/>
                    </a:cubicBezTo>
                    <a:cubicBezTo>
                      <a:pt x="0" y="2202"/>
                      <a:pt x="1404" y="2372"/>
                      <a:pt x="2621" y="2372"/>
                    </a:cubicBezTo>
                    <a:cubicBezTo>
                      <a:pt x="3230" y="2372"/>
                      <a:pt x="3792" y="2329"/>
                      <a:pt x="4109" y="2202"/>
                    </a:cubicBezTo>
                    <a:cubicBezTo>
                      <a:pt x="5060" y="1822"/>
                      <a:pt x="5365" y="1213"/>
                      <a:pt x="4642" y="490"/>
                    </a:cubicBezTo>
                    <a:cubicBezTo>
                      <a:pt x="4296" y="145"/>
                      <a:pt x="3885" y="1"/>
                      <a:pt x="34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7"/>
              <p:cNvSpPr/>
              <p:nvPr/>
            </p:nvSpPr>
            <p:spPr>
              <a:xfrm>
                <a:off x="6139725" y="2842250"/>
                <a:ext cx="76100" cy="761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3045" extrusionOk="0">
                    <a:moveTo>
                      <a:pt x="1522" y="1"/>
                    </a:moveTo>
                    <a:cubicBezTo>
                      <a:pt x="685" y="1"/>
                      <a:pt x="0" y="686"/>
                      <a:pt x="0" y="1523"/>
                    </a:cubicBezTo>
                    <a:cubicBezTo>
                      <a:pt x="0" y="2398"/>
                      <a:pt x="685" y="3044"/>
                      <a:pt x="1522" y="3044"/>
                    </a:cubicBezTo>
                    <a:cubicBezTo>
                      <a:pt x="2397" y="3044"/>
                      <a:pt x="3044" y="2398"/>
                      <a:pt x="3044" y="1523"/>
                    </a:cubicBezTo>
                    <a:cubicBezTo>
                      <a:pt x="3044" y="686"/>
                      <a:pt x="2321" y="1"/>
                      <a:pt x="1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7"/>
              <p:cNvSpPr/>
              <p:nvPr/>
            </p:nvSpPr>
            <p:spPr>
              <a:xfrm>
                <a:off x="6162550" y="2856525"/>
                <a:ext cx="285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2" extrusionOk="0">
                    <a:moveTo>
                      <a:pt x="229" y="0"/>
                    </a:moveTo>
                    <a:cubicBezTo>
                      <a:pt x="153" y="0"/>
                      <a:pt x="0" y="115"/>
                      <a:pt x="0" y="267"/>
                    </a:cubicBezTo>
                    <a:lnTo>
                      <a:pt x="0" y="343"/>
                    </a:lnTo>
                    <a:cubicBezTo>
                      <a:pt x="0" y="495"/>
                      <a:pt x="76" y="571"/>
                      <a:pt x="229" y="571"/>
                    </a:cubicBezTo>
                    <a:lnTo>
                      <a:pt x="913" y="571"/>
                    </a:lnTo>
                    <a:cubicBezTo>
                      <a:pt x="1028" y="571"/>
                      <a:pt x="1142" y="495"/>
                      <a:pt x="1142" y="343"/>
                    </a:cubicBezTo>
                    <a:lnTo>
                      <a:pt x="1142" y="267"/>
                    </a:lnTo>
                    <a:cubicBezTo>
                      <a:pt x="1142" y="115"/>
                      <a:pt x="1028" y="0"/>
                      <a:pt x="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7"/>
              <p:cNvSpPr/>
              <p:nvPr/>
            </p:nvSpPr>
            <p:spPr>
              <a:xfrm>
                <a:off x="6376550" y="2912650"/>
                <a:ext cx="88475" cy="2007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8028" extrusionOk="0">
                    <a:moveTo>
                      <a:pt x="0" y="0"/>
                    </a:moveTo>
                    <a:lnTo>
                      <a:pt x="0" y="8027"/>
                    </a:lnTo>
                    <a:lnTo>
                      <a:pt x="3538" y="8027"/>
                    </a:lnTo>
                    <a:lnTo>
                      <a:pt x="3538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7"/>
              <p:cNvSpPr/>
              <p:nvPr/>
            </p:nvSpPr>
            <p:spPr>
              <a:xfrm>
                <a:off x="6486875" y="2959250"/>
                <a:ext cx="89425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6126" extrusionOk="0">
                    <a:moveTo>
                      <a:pt x="0" y="0"/>
                    </a:moveTo>
                    <a:lnTo>
                      <a:pt x="0" y="6125"/>
                    </a:lnTo>
                    <a:lnTo>
                      <a:pt x="3577" y="6125"/>
                    </a:lnTo>
                    <a:lnTo>
                      <a:pt x="357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7"/>
              <p:cNvSpPr/>
              <p:nvPr/>
            </p:nvSpPr>
            <p:spPr>
              <a:xfrm>
                <a:off x="6597200" y="2675825"/>
                <a:ext cx="89425" cy="437525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17501" extrusionOk="0">
                    <a:moveTo>
                      <a:pt x="1" y="0"/>
                    </a:moveTo>
                    <a:lnTo>
                      <a:pt x="1" y="17500"/>
                    </a:lnTo>
                    <a:lnTo>
                      <a:pt x="3577" y="17500"/>
                    </a:lnTo>
                    <a:lnTo>
                      <a:pt x="357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7"/>
              <p:cNvSpPr/>
              <p:nvPr/>
            </p:nvSpPr>
            <p:spPr>
              <a:xfrm>
                <a:off x="6708475" y="2726225"/>
                <a:ext cx="88475" cy="3861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15447" extrusionOk="0">
                    <a:moveTo>
                      <a:pt x="1" y="0"/>
                    </a:moveTo>
                    <a:lnTo>
                      <a:pt x="1" y="15446"/>
                    </a:lnTo>
                    <a:lnTo>
                      <a:pt x="3539" y="15446"/>
                    </a:lnTo>
                    <a:lnTo>
                      <a:pt x="3539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7"/>
              <p:cNvSpPr/>
              <p:nvPr/>
            </p:nvSpPr>
            <p:spPr>
              <a:xfrm>
                <a:off x="6817850" y="2850825"/>
                <a:ext cx="88475" cy="26252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10501" extrusionOk="0">
                    <a:moveTo>
                      <a:pt x="1" y="0"/>
                    </a:moveTo>
                    <a:lnTo>
                      <a:pt x="1" y="10500"/>
                    </a:lnTo>
                    <a:lnTo>
                      <a:pt x="3539" y="10500"/>
                    </a:lnTo>
                    <a:lnTo>
                      <a:pt x="3539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7"/>
              <p:cNvSpPr/>
              <p:nvPr/>
            </p:nvSpPr>
            <p:spPr>
              <a:xfrm>
                <a:off x="6928175" y="2656800"/>
                <a:ext cx="89450" cy="4556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8224" extrusionOk="0">
                    <a:moveTo>
                      <a:pt x="1" y="0"/>
                    </a:moveTo>
                    <a:lnTo>
                      <a:pt x="1" y="18223"/>
                    </a:lnTo>
                    <a:lnTo>
                      <a:pt x="3577" y="18223"/>
                    </a:lnTo>
                    <a:lnTo>
                      <a:pt x="357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7"/>
              <p:cNvSpPr/>
              <p:nvPr/>
            </p:nvSpPr>
            <p:spPr>
              <a:xfrm>
                <a:off x="7038525" y="2583550"/>
                <a:ext cx="89425" cy="528850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21154" extrusionOk="0">
                    <a:moveTo>
                      <a:pt x="0" y="1"/>
                    </a:moveTo>
                    <a:lnTo>
                      <a:pt x="0" y="21153"/>
                    </a:lnTo>
                    <a:lnTo>
                      <a:pt x="3576" y="21153"/>
                    </a:lnTo>
                    <a:lnTo>
                      <a:pt x="357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7"/>
              <p:cNvSpPr/>
              <p:nvPr/>
            </p:nvSpPr>
            <p:spPr>
              <a:xfrm>
                <a:off x="7148850" y="2490350"/>
                <a:ext cx="89425" cy="622050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24882" extrusionOk="0">
                    <a:moveTo>
                      <a:pt x="0" y="0"/>
                    </a:moveTo>
                    <a:lnTo>
                      <a:pt x="0" y="24881"/>
                    </a:lnTo>
                    <a:lnTo>
                      <a:pt x="3576" y="24881"/>
                    </a:lnTo>
                    <a:lnTo>
                      <a:pt x="3576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7"/>
              <p:cNvSpPr/>
              <p:nvPr/>
            </p:nvSpPr>
            <p:spPr>
              <a:xfrm>
                <a:off x="6076000" y="2764150"/>
                <a:ext cx="83725" cy="110150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406" extrusionOk="0">
                    <a:moveTo>
                      <a:pt x="2595" y="0"/>
                    </a:moveTo>
                    <a:cubicBezTo>
                      <a:pt x="2051" y="0"/>
                      <a:pt x="745" y="799"/>
                      <a:pt x="381" y="1527"/>
                    </a:cubicBezTo>
                    <a:cubicBezTo>
                      <a:pt x="0" y="2288"/>
                      <a:pt x="267" y="4190"/>
                      <a:pt x="1066" y="4380"/>
                    </a:cubicBezTo>
                    <a:cubicBezTo>
                      <a:pt x="1142" y="4398"/>
                      <a:pt x="1213" y="4405"/>
                      <a:pt x="1279" y="4405"/>
                    </a:cubicBezTo>
                    <a:cubicBezTo>
                      <a:pt x="1946" y="4405"/>
                      <a:pt x="2134" y="3616"/>
                      <a:pt x="1788" y="3581"/>
                    </a:cubicBezTo>
                    <a:cubicBezTo>
                      <a:pt x="1408" y="3505"/>
                      <a:pt x="1142" y="3125"/>
                      <a:pt x="1408" y="2744"/>
                    </a:cubicBezTo>
                    <a:cubicBezTo>
                      <a:pt x="1549" y="2603"/>
                      <a:pt x="1774" y="2525"/>
                      <a:pt x="1989" y="2525"/>
                    </a:cubicBezTo>
                    <a:cubicBezTo>
                      <a:pt x="2064" y="2525"/>
                      <a:pt x="2138" y="2534"/>
                      <a:pt x="2207" y="2554"/>
                    </a:cubicBezTo>
                    <a:cubicBezTo>
                      <a:pt x="2321" y="2554"/>
                      <a:pt x="2321" y="1793"/>
                      <a:pt x="2321" y="1793"/>
                    </a:cubicBezTo>
                    <a:lnTo>
                      <a:pt x="3348" y="1185"/>
                    </a:lnTo>
                    <a:cubicBezTo>
                      <a:pt x="3348" y="1185"/>
                      <a:pt x="3120" y="43"/>
                      <a:pt x="2663" y="5"/>
                    </a:cubicBezTo>
                    <a:cubicBezTo>
                      <a:pt x="2642" y="2"/>
                      <a:pt x="2620" y="0"/>
                      <a:pt x="2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5" name="Google Shape;1565;p48"/>
          <p:cNvGrpSpPr/>
          <p:nvPr/>
        </p:nvGrpSpPr>
        <p:grpSpPr>
          <a:xfrm>
            <a:off x="760444" y="540373"/>
            <a:ext cx="2318412" cy="2274680"/>
            <a:chOff x="760438" y="630575"/>
            <a:chExt cx="2318412" cy="2274680"/>
          </a:xfrm>
        </p:grpSpPr>
        <p:grpSp>
          <p:nvGrpSpPr>
            <p:cNvPr id="1566" name="Google Shape;1566;p48"/>
            <p:cNvGrpSpPr/>
            <p:nvPr/>
          </p:nvGrpSpPr>
          <p:grpSpPr>
            <a:xfrm>
              <a:off x="760438" y="630575"/>
              <a:ext cx="2318412" cy="2274680"/>
              <a:chOff x="760438" y="630575"/>
              <a:chExt cx="2318412" cy="2274680"/>
            </a:xfrm>
          </p:grpSpPr>
          <p:sp>
            <p:nvSpPr>
              <p:cNvPr id="1567" name="Google Shape;1567;p48"/>
              <p:cNvSpPr/>
              <p:nvPr/>
            </p:nvSpPr>
            <p:spPr>
              <a:xfrm>
                <a:off x="760438" y="868621"/>
                <a:ext cx="2318284" cy="2036634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8"/>
              <p:cNvSpPr/>
              <p:nvPr/>
            </p:nvSpPr>
            <p:spPr>
              <a:xfrm>
                <a:off x="760450" y="630575"/>
                <a:ext cx="2318400" cy="2382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48"/>
            <p:cNvGrpSpPr/>
            <p:nvPr/>
          </p:nvGrpSpPr>
          <p:grpSpPr>
            <a:xfrm>
              <a:off x="834526" y="698261"/>
              <a:ext cx="389064" cy="105144"/>
              <a:chOff x="965750" y="594475"/>
              <a:chExt cx="374100" cy="101100"/>
            </a:xfrm>
          </p:grpSpPr>
          <p:grpSp>
            <p:nvGrpSpPr>
              <p:cNvPr id="1570" name="Google Shape;1570;p48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571" name="Google Shape;1571;p48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72" name="Google Shape;1572;p48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73" name="Google Shape;1573;p48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74" name="Google Shape;1574;p48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8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8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77" name="Google Shape;1577;p48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78" name="Google Shape;1578;p48"/>
          <p:cNvGrpSpPr/>
          <p:nvPr/>
        </p:nvGrpSpPr>
        <p:grpSpPr>
          <a:xfrm>
            <a:off x="1171612" y="967364"/>
            <a:ext cx="1495682" cy="1657310"/>
            <a:chOff x="1076359" y="628972"/>
            <a:chExt cx="1629105" cy="1805152"/>
          </a:xfrm>
        </p:grpSpPr>
        <p:sp>
          <p:nvSpPr>
            <p:cNvPr id="1579" name="Google Shape;1579;p48"/>
            <p:cNvSpPr/>
            <p:nvPr/>
          </p:nvSpPr>
          <p:spPr>
            <a:xfrm>
              <a:off x="2248219" y="962660"/>
              <a:ext cx="339006" cy="253607"/>
            </a:xfrm>
            <a:custGeom>
              <a:avLst/>
              <a:gdLst/>
              <a:ahLst/>
              <a:cxnLst/>
              <a:rect l="l" t="t" r="r" b="b"/>
              <a:pathLst>
                <a:path w="9817" h="7344" extrusionOk="0">
                  <a:moveTo>
                    <a:pt x="2778" y="3311"/>
                  </a:moveTo>
                  <a:lnTo>
                    <a:pt x="2854" y="4452"/>
                  </a:lnTo>
                  <a:lnTo>
                    <a:pt x="2131" y="3919"/>
                  </a:lnTo>
                  <a:lnTo>
                    <a:pt x="2778" y="3311"/>
                  </a:lnTo>
                  <a:close/>
                  <a:moveTo>
                    <a:pt x="3539" y="1"/>
                  </a:moveTo>
                  <a:cubicBezTo>
                    <a:pt x="3235" y="1"/>
                    <a:pt x="2968" y="115"/>
                    <a:pt x="2816" y="305"/>
                  </a:cubicBezTo>
                  <a:lnTo>
                    <a:pt x="153" y="4186"/>
                  </a:lnTo>
                  <a:cubicBezTo>
                    <a:pt x="1" y="4452"/>
                    <a:pt x="115" y="4794"/>
                    <a:pt x="381" y="4947"/>
                  </a:cubicBezTo>
                  <a:lnTo>
                    <a:pt x="3006" y="6202"/>
                  </a:lnTo>
                  <a:lnTo>
                    <a:pt x="3082" y="7343"/>
                  </a:lnTo>
                  <a:lnTo>
                    <a:pt x="7381" y="7343"/>
                  </a:lnTo>
                  <a:lnTo>
                    <a:pt x="7648" y="3729"/>
                  </a:lnTo>
                  <a:lnTo>
                    <a:pt x="8218" y="4680"/>
                  </a:lnTo>
                  <a:lnTo>
                    <a:pt x="9816" y="4072"/>
                  </a:lnTo>
                  <a:lnTo>
                    <a:pt x="7838" y="686"/>
                  </a:lnTo>
                  <a:cubicBezTo>
                    <a:pt x="7762" y="305"/>
                    <a:pt x="7419" y="39"/>
                    <a:pt x="70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2197007" y="819972"/>
              <a:ext cx="194453" cy="200150"/>
            </a:xfrm>
            <a:custGeom>
              <a:avLst/>
              <a:gdLst/>
              <a:ahLst/>
              <a:cxnLst/>
              <a:rect l="l" t="t" r="r" b="b"/>
              <a:pathLst>
                <a:path w="5631" h="5796" extrusionOk="0">
                  <a:moveTo>
                    <a:pt x="3402" y="0"/>
                  </a:moveTo>
                  <a:cubicBezTo>
                    <a:pt x="2845" y="0"/>
                    <a:pt x="2236" y="198"/>
                    <a:pt x="1636" y="747"/>
                  </a:cubicBezTo>
                  <a:cubicBezTo>
                    <a:pt x="0" y="2117"/>
                    <a:pt x="951" y="3220"/>
                    <a:pt x="913" y="3600"/>
                  </a:cubicBezTo>
                  <a:cubicBezTo>
                    <a:pt x="875" y="3981"/>
                    <a:pt x="114" y="4475"/>
                    <a:pt x="76" y="5198"/>
                  </a:cubicBezTo>
                  <a:cubicBezTo>
                    <a:pt x="40" y="5539"/>
                    <a:pt x="419" y="5795"/>
                    <a:pt x="849" y="5795"/>
                  </a:cubicBezTo>
                  <a:cubicBezTo>
                    <a:pt x="1331" y="5795"/>
                    <a:pt x="1878" y="5474"/>
                    <a:pt x="1978" y="4589"/>
                  </a:cubicBezTo>
                  <a:cubicBezTo>
                    <a:pt x="2054" y="3867"/>
                    <a:pt x="3196" y="4019"/>
                    <a:pt x="4147" y="3220"/>
                  </a:cubicBezTo>
                  <a:cubicBezTo>
                    <a:pt x="4832" y="2573"/>
                    <a:pt x="5288" y="1888"/>
                    <a:pt x="5631" y="1127"/>
                  </a:cubicBezTo>
                  <a:cubicBezTo>
                    <a:pt x="5403" y="774"/>
                    <a:pt x="4504" y="0"/>
                    <a:pt x="34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076359" y="1630070"/>
              <a:ext cx="461147" cy="667410"/>
            </a:xfrm>
            <a:custGeom>
              <a:avLst/>
              <a:gdLst/>
              <a:ahLst/>
              <a:cxnLst/>
              <a:rect l="l" t="t" r="r" b="b"/>
              <a:pathLst>
                <a:path w="13354" h="19327" extrusionOk="0">
                  <a:moveTo>
                    <a:pt x="0" y="0"/>
                  </a:moveTo>
                  <a:lnTo>
                    <a:pt x="0" y="19327"/>
                  </a:lnTo>
                  <a:lnTo>
                    <a:pt x="13354" y="19327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658335" y="628972"/>
              <a:ext cx="462494" cy="1669819"/>
            </a:xfrm>
            <a:custGeom>
              <a:avLst/>
              <a:gdLst/>
              <a:ahLst/>
              <a:cxnLst/>
              <a:rect l="l" t="t" r="r" b="b"/>
              <a:pathLst>
                <a:path w="13393" h="48355" extrusionOk="0">
                  <a:moveTo>
                    <a:pt x="1" y="1"/>
                  </a:moveTo>
                  <a:lnTo>
                    <a:pt x="1" y="48355"/>
                  </a:lnTo>
                  <a:lnTo>
                    <a:pt x="13392" y="48355"/>
                  </a:lnTo>
                  <a:lnTo>
                    <a:pt x="1339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2242970" y="1279288"/>
              <a:ext cx="462494" cy="1018191"/>
            </a:xfrm>
            <a:custGeom>
              <a:avLst/>
              <a:gdLst/>
              <a:ahLst/>
              <a:cxnLst/>
              <a:rect l="l" t="t" r="r" b="b"/>
              <a:pathLst>
                <a:path w="13393" h="29485" extrusionOk="0">
                  <a:moveTo>
                    <a:pt x="1" y="0"/>
                  </a:moveTo>
                  <a:lnTo>
                    <a:pt x="1" y="29485"/>
                  </a:lnTo>
                  <a:lnTo>
                    <a:pt x="13392" y="29485"/>
                  </a:lnTo>
                  <a:lnTo>
                    <a:pt x="133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1102638" y="1314753"/>
              <a:ext cx="404652" cy="317975"/>
            </a:xfrm>
            <a:custGeom>
              <a:avLst/>
              <a:gdLst/>
              <a:ahLst/>
              <a:cxnLst/>
              <a:rect l="l" t="t" r="r" b="b"/>
              <a:pathLst>
                <a:path w="11718" h="9208" extrusionOk="0">
                  <a:moveTo>
                    <a:pt x="2777" y="4071"/>
                  </a:moveTo>
                  <a:cubicBezTo>
                    <a:pt x="2968" y="4908"/>
                    <a:pt x="3120" y="5707"/>
                    <a:pt x="3120" y="6202"/>
                  </a:cubicBezTo>
                  <a:cubicBezTo>
                    <a:pt x="2587" y="5898"/>
                    <a:pt x="2131" y="5517"/>
                    <a:pt x="2207" y="5251"/>
                  </a:cubicBezTo>
                  <a:cubicBezTo>
                    <a:pt x="2397" y="4870"/>
                    <a:pt x="2587" y="4490"/>
                    <a:pt x="2777" y="4071"/>
                  </a:cubicBezTo>
                  <a:close/>
                  <a:moveTo>
                    <a:pt x="8979" y="4186"/>
                  </a:moveTo>
                  <a:cubicBezTo>
                    <a:pt x="9169" y="4528"/>
                    <a:pt x="9321" y="4908"/>
                    <a:pt x="9511" y="5251"/>
                  </a:cubicBezTo>
                  <a:cubicBezTo>
                    <a:pt x="9549" y="5517"/>
                    <a:pt x="9169" y="5859"/>
                    <a:pt x="8674" y="6202"/>
                  </a:cubicBezTo>
                  <a:cubicBezTo>
                    <a:pt x="8674" y="5707"/>
                    <a:pt x="8826" y="4946"/>
                    <a:pt x="8979" y="4186"/>
                  </a:cubicBezTo>
                  <a:close/>
                  <a:moveTo>
                    <a:pt x="3424" y="1"/>
                  </a:moveTo>
                  <a:cubicBezTo>
                    <a:pt x="2930" y="1"/>
                    <a:pt x="2549" y="267"/>
                    <a:pt x="2321" y="647"/>
                  </a:cubicBezTo>
                  <a:cubicBezTo>
                    <a:pt x="1332" y="1903"/>
                    <a:pt x="0" y="5479"/>
                    <a:pt x="495" y="6430"/>
                  </a:cubicBezTo>
                  <a:cubicBezTo>
                    <a:pt x="837" y="7039"/>
                    <a:pt x="1979" y="7724"/>
                    <a:pt x="2968" y="8180"/>
                  </a:cubicBezTo>
                  <a:cubicBezTo>
                    <a:pt x="2930" y="8751"/>
                    <a:pt x="2892" y="9207"/>
                    <a:pt x="2892" y="9207"/>
                  </a:cubicBezTo>
                  <a:lnTo>
                    <a:pt x="8941" y="9207"/>
                  </a:lnTo>
                  <a:cubicBezTo>
                    <a:pt x="8941" y="9207"/>
                    <a:pt x="8865" y="8713"/>
                    <a:pt x="8826" y="8180"/>
                  </a:cubicBezTo>
                  <a:cubicBezTo>
                    <a:pt x="9816" y="7724"/>
                    <a:pt x="10919" y="7039"/>
                    <a:pt x="11261" y="6468"/>
                  </a:cubicBezTo>
                  <a:cubicBezTo>
                    <a:pt x="11718" y="5479"/>
                    <a:pt x="10462" y="2093"/>
                    <a:pt x="9511" y="724"/>
                  </a:cubicBezTo>
                  <a:cubicBezTo>
                    <a:pt x="9321" y="305"/>
                    <a:pt x="8826" y="1"/>
                    <a:pt x="83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1282621" y="1264819"/>
              <a:ext cx="44685" cy="98728"/>
            </a:xfrm>
            <a:custGeom>
              <a:avLst/>
              <a:gdLst/>
              <a:ahLst/>
              <a:cxnLst/>
              <a:rect l="l" t="t" r="r" b="b"/>
              <a:pathLst>
                <a:path w="1294" h="2859" extrusionOk="0">
                  <a:moveTo>
                    <a:pt x="0" y="1"/>
                  </a:moveTo>
                  <a:lnTo>
                    <a:pt x="0" y="2360"/>
                  </a:lnTo>
                  <a:cubicBezTo>
                    <a:pt x="0" y="2360"/>
                    <a:pt x="38" y="2778"/>
                    <a:pt x="685" y="2854"/>
                  </a:cubicBezTo>
                  <a:cubicBezTo>
                    <a:pt x="705" y="2857"/>
                    <a:pt x="724" y="2858"/>
                    <a:pt x="744" y="2858"/>
                  </a:cubicBezTo>
                  <a:cubicBezTo>
                    <a:pt x="995" y="2858"/>
                    <a:pt x="1259" y="2642"/>
                    <a:pt x="1294" y="2360"/>
                  </a:cubicBez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249781" y="1207046"/>
              <a:ext cx="109054" cy="127459"/>
            </a:xfrm>
            <a:custGeom>
              <a:avLst/>
              <a:gdLst/>
              <a:ahLst/>
              <a:cxnLst/>
              <a:rect l="l" t="t" r="r" b="b"/>
              <a:pathLst>
                <a:path w="3158" h="3691" extrusionOk="0">
                  <a:moveTo>
                    <a:pt x="1560" y="0"/>
                  </a:moveTo>
                  <a:cubicBezTo>
                    <a:pt x="723" y="0"/>
                    <a:pt x="0" y="723"/>
                    <a:pt x="0" y="1560"/>
                  </a:cubicBezTo>
                  <a:cubicBezTo>
                    <a:pt x="0" y="2435"/>
                    <a:pt x="723" y="3690"/>
                    <a:pt x="1560" y="3690"/>
                  </a:cubicBezTo>
                  <a:cubicBezTo>
                    <a:pt x="2435" y="3690"/>
                    <a:pt x="3158" y="2435"/>
                    <a:pt x="3158" y="1560"/>
                  </a:cubicBezTo>
                  <a:cubicBezTo>
                    <a:pt x="3158" y="723"/>
                    <a:pt x="2435" y="0"/>
                    <a:pt x="15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63070" y="1478990"/>
              <a:ext cx="283788" cy="169486"/>
            </a:xfrm>
            <a:custGeom>
              <a:avLst/>
              <a:gdLst/>
              <a:ahLst/>
              <a:cxnLst/>
              <a:rect l="l" t="t" r="r" b="b"/>
              <a:pathLst>
                <a:path w="8218" h="4908" extrusionOk="0">
                  <a:moveTo>
                    <a:pt x="0" y="0"/>
                  </a:moveTo>
                  <a:lnTo>
                    <a:pt x="0" y="4908"/>
                  </a:lnTo>
                  <a:lnTo>
                    <a:pt x="8218" y="4908"/>
                  </a:lnTo>
                  <a:lnTo>
                    <a:pt x="82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277372" y="1535485"/>
              <a:ext cx="52558" cy="52558"/>
            </a:xfrm>
            <a:custGeom>
              <a:avLst/>
              <a:gdLst/>
              <a:ahLst/>
              <a:cxnLst/>
              <a:rect l="l" t="t" r="r" b="b"/>
              <a:pathLst>
                <a:path w="1522" h="1522" extrusionOk="0">
                  <a:moveTo>
                    <a:pt x="761" y="0"/>
                  </a:moveTo>
                  <a:cubicBezTo>
                    <a:pt x="342" y="0"/>
                    <a:pt x="0" y="342"/>
                    <a:pt x="0" y="761"/>
                  </a:cubicBezTo>
                  <a:cubicBezTo>
                    <a:pt x="0" y="1179"/>
                    <a:pt x="342" y="1522"/>
                    <a:pt x="761" y="1522"/>
                  </a:cubicBezTo>
                  <a:cubicBezTo>
                    <a:pt x="1218" y="1522"/>
                    <a:pt x="1522" y="1179"/>
                    <a:pt x="1522" y="761"/>
                  </a:cubicBezTo>
                  <a:cubicBezTo>
                    <a:pt x="1522" y="342"/>
                    <a:pt x="1218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220877" y="1739089"/>
              <a:ext cx="107741" cy="57324"/>
            </a:xfrm>
            <a:custGeom>
              <a:avLst/>
              <a:gdLst/>
              <a:ahLst/>
              <a:cxnLst/>
              <a:rect l="l" t="t" r="r" b="b"/>
              <a:pathLst>
                <a:path w="3120" h="1660" extrusionOk="0">
                  <a:moveTo>
                    <a:pt x="1902" y="1"/>
                  </a:moveTo>
                  <a:cubicBezTo>
                    <a:pt x="1712" y="153"/>
                    <a:pt x="1522" y="229"/>
                    <a:pt x="1332" y="305"/>
                  </a:cubicBezTo>
                  <a:cubicBezTo>
                    <a:pt x="875" y="534"/>
                    <a:pt x="0" y="838"/>
                    <a:pt x="114" y="1218"/>
                  </a:cubicBezTo>
                  <a:cubicBezTo>
                    <a:pt x="232" y="1549"/>
                    <a:pt x="526" y="1660"/>
                    <a:pt x="824" y="1660"/>
                  </a:cubicBezTo>
                  <a:cubicBezTo>
                    <a:pt x="1005" y="1660"/>
                    <a:pt x="1187" y="1618"/>
                    <a:pt x="1332" y="1561"/>
                  </a:cubicBezTo>
                  <a:cubicBezTo>
                    <a:pt x="1940" y="1332"/>
                    <a:pt x="2549" y="1028"/>
                    <a:pt x="3120" y="648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275611" y="1584936"/>
              <a:ext cx="250084" cy="176875"/>
            </a:xfrm>
            <a:custGeom>
              <a:avLst/>
              <a:gdLst/>
              <a:ahLst/>
              <a:cxnLst/>
              <a:rect l="l" t="t" r="r" b="b"/>
              <a:pathLst>
                <a:path w="7242" h="5122" extrusionOk="0">
                  <a:moveTo>
                    <a:pt x="5946" y="0"/>
                  </a:moveTo>
                  <a:cubicBezTo>
                    <a:pt x="5698" y="0"/>
                    <a:pt x="5518" y="90"/>
                    <a:pt x="5301" y="242"/>
                  </a:cubicBezTo>
                  <a:cubicBezTo>
                    <a:pt x="3627" y="1231"/>
                    <a:pt x="2828" y="2030"/>
                    <a:pt x="1345" y="3133"/>
                  </a:cubicBezTo>
                  <a:cubicBezTo>
                    <a:pt x="1002" y="3362"/>
                    <a:pt x="736" y="3552"/>
                    <a:pt x="432" y="3780"/>
                  </a:cubicBezTo>
                  <a:cubicBezTo>
                    <a:pt x="0" y="4247"/>
                    <a:pt x="994" y="5121"/>
                    <a:pt x="1394" y="5121"/>
                  </a:cubicBezTo>
                  <a:cubicBezTo>
                    <a:pt x="1418" y="5121"/>
                    <a:pt x="1440" y="5118"/>
                    <a:pt x="1459" y="5112"/>
                  </a:cubicBezTo>
                  <a:cubicBezTo>
                    <a:pt x="2182" y="4845"/>
                    <a:pt x="5910" y="3133"/>
                    <a:pt x="6861" y="1840"/>
                  </a:cubicBezTo>
                  <a:cubicBezTo>
                    <a:pt x="7203" y="1421"/>
                    <a:pt x="7241" y="432"/>
                    <a:pt x="6671" y="166"/>
                  </a:cubicBezTo>
                  <a:cubicBezTo>
                    <a:pt x="6360" y="51"/>
                    <a:pt x="6134" y="0"/>
                    <a:pt x="59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299680" y="1725966"/>
              <a:ext cx="91995" cy="81704"/>
            </a:xfrm>
            <a:custGeom>
              <a:avLst/>
              <a:gdLst/>
              <a:ahLst/>
              <a:cxnLst/>
              <a:rect l="l" t="t" r="r" b="b"/>
              <a:pathLst>
                <a:path w="2664" h="2366" extrusionOk="0">
                  <a:moveTo>
                    <a:pt x="457" y="0"/>
                  </a:moveTo>
                  <a:lnTo>
                    <a:pt x="1" y="1142"/>
                  </a:lnTo>
                  <a:cubicBezTo>
                    <a:pt x="229" y="1408"/>
                    <a:pt x="457" y="1712"/>
                    <a:pt x="800" y="1941"/>
                  </a:cubicBezTo>
                  <a:cubicBezTo>
                    <a:pt x="1177" y="2210"/>
                    <a:pt x="1440" y="2365"/>
                    <a:pt x="1723" y="2365"/>
                  </a:cubicBezTo>
                  <a:cubicBezTo>
                    <a:pt x="1840" y="2365"/>
                    <a:pt x="1960" y="2339"/>
                    <a:pt x="2093" y="2283"/>
                  </a:cubicBezTo>
                  <a:cubicBezTo>
                    <a:pt x="2664" y="1979"/>
                    <a:pt x="2131" y="1408"/>
                    <a:pt x="1637" y="952"/>
                  </a:cubicBezTo>
                  <a:cubicBezTo>
                    <a:pt x="1332" y="571"/>
                    <a:pt x="876" y="267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244497" y="1191610"/>
              <a:ext cx="122245" cy="79839"/>
            </a:xfrm>
            <a:custGeom>
              <a:avLst/>
              <a:gdLst/>
              <a:ahLst/>
              <a:cxnLst/>
              <a:rect l="l" t="t" r="r" b="b"/>
              <a:pathLst>
                <a:path w="3540" h="2312" extrusionOk="0">
                  <a:moveTo>
                    <a:pt x="1674" y="0"/>
                  </a:moveTo>
                  <a:cubicBezTo>
                    <a:pt x="1047" y="0"/>
                    <a:pt x="437" y="363"/>
                    <a:pt x="153" y="1094"/>
                  </a:cubicBezTo>
                  <a:cubicBezTo>
                    <a:pt x="1" y="1474"/>
                    <a:pt x="77" y="1931"/>
                    <a:pt x="267" y="2311"/>
                  </a:cubicBezTo>
                  <a:cubicBezTo>
                    <a:pt x="534" y="1893"/>
                    <a:pt x="762" y="1474"/>
                    <a:pt x="952" y="1056"/>
                  </a:cubicBezTo>
                  <a:cubicBezTo>
                    <a:pt x="1006" y="905"/>
                    <a:pt x="1054" y="843"/>
                    <a:pt x="1111" y="843"/>
                  </a:cubicBezTo>
                  <a:cubicBezTo>
                    <a:pt x="1256" y="843"/>
                    <a:pt x="1461" y="1244"/>
                    <a:pt x="1979" y="1626"/>
                  </a:cubicBezTo>
                  <a:cubicBezTo>
                    <a:pt x="2398" y="1893"/>
                    <a:pt x="2816" y="2121"/>
                    <a:pt x="3311" y="2311"/>
                  </a:cubicBezTo>
                  <a:cubicBezTo>
                    <a:pt x="3311" y="2311"/>
                    <a:pt x="3539" y="1360"/>
                    <a:pt x="3159" y="827"/>
                  </a:cubicBezTo>
                  <a:cubicBezTo>
                    <a:pt x="2786" y="277"/>
                    <a:pt x="2223" y="0"/>
                    <a:pt x="16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1269464" y="1715468"/>
              <a:ext cx="69583" cy="61261"/>
            </a:xfrm>
            <a:custGeom>
              <a:avLst/>
              <a:gdLst/>
              <a:ahLst/>
              <a:cxnLst/>
              <a:rect l="l" t="t" r="r" b="b"/>
              <a:pathLst>
                <a:path w="2015" h="1774" extrusionOk="0">
                  <a:moveTo>
                    <a:pt x="914" y="0"/>
                  </a:moveTo>
                  <a:lnTo>
                    <a:pt x="1" y="685"/>
                  </a:lnTo>
                  <a:cubicBezTo>
                    <a:pt x="1" y="685"/>
                    <a:pt x="495" y="1141"/>
                    <a:pt x="914" y="1636"/>
                  </a:cubicBezTo>
                  <a:cubicBezTo>
                    <a:pt x="1002" y="1733"/>
                    <a:pt x="1105" y="1773"/>
                    <a:pt x="1209" y="1773"/>
                  </a:cubicBezTo>
                  <a:cubicBezTo>
                    <a:pt x="1598" y="1773"/>
                    <a:pt x="2015" y="1213"/>
                    <a:pt x="1865" y="913"/>
                  </a:cubicBezTo>
                  <a:cubicBezTo>
                    <a:pt x="1751" y="761"/>
                    <a:pt x="1675" y="647"/>
                    <a:pt x="1523" y="533"/>
                  </a:cubicBez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1086856" y="1583382"/>
              <a:ext cx="235961" cy="177463"/>
            </a:xfrm>
            <a:custGeom>
              <a:avLst/>
              <a:gdLst/>
              <a:ahLst/>
              <a:cxnLst/>
              <a:rect l="l" t="t" r="r" b="b"/>
              <a:pathLst>
                <a:path w="6833" h="5139" extrusionOk="0">
                  <a:moveTo>
                    <a:pt x="1107" y="0"/>
                  </a:moveTo>
                  <a:cubicBezTo>
                    <a:pt x="615" y="0"/>
                    <a:pt x="235" y="253"/>
                    <a:pt x="115" y="553"/>
                  </a:cubicBezTo>
                  <a:cubicBezTo>
                    <a:pt x="1" y="1010"/>
                    <a:pt x="115" y="1504"/>
                    <a:pt x="381" y="1923"/>
                  </a:cubicBezTo>
                  <a:cubicBezTo>
                    <a:pt x="1484" y="3521"/>
                    <a:pt x="2588" y="3825"/>
                    <a:pt x="4300" y="4700"/>
                  </a:cubicBezTo>
                  <a:lnTo>
                    <a:pt x="5441" y="5119"/>
                  </a:lnTo>
                  <a:cubicBezTo>
                    <a:pt x="5488" y="5132"/>
                    <a:pt x="5535" y="5139"/>
                    <a:pt x="5582" y="5139"/>
                  </a:cubicBezTo>
                  <a:cubicBezTo>
                    <a:pt x="6192" y="5139"/>
                    <a:pt x="6832" y="4072"/>
                    <a:pt x="6620" y="3825"/>
                  </a:cubicBezTo>
                  <a:cubicBezTo>
                    <a:pt x="6012" y="3254"/>
                    <a:pt x="2093" y="211"/>
                    <a:pt x="1522" y="59"/>
                  </a:cubicBezTo>
                  <a:cubicBezTo>
                    <a:pt x="1378" y="19"/>
                    <a:pt x="1238" y="0"/>
                    <a:pt x="11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05894" y="919322"/>
              <a:ext cx="49934" cy="57842"/>
            </a:xfrm>
            <a:custGeom>
              <a:avLst/>
              <a:gdLst/>
              <a:ahLst/>
              <a:cxnLst/>
              <a:rect l="l" t="t" r="r" b="b"/>
              <a:pathLst>
                <a:path w="1446" h="1675" extrusionOk="0">
                  <a:moveTo>
                    <a:pt x="381" y="0"/>
                  </a:moveTo>
                  <a:cubicBezTo>
                    <a:pt x="152" y="0"/>
                    <a:pt x="0" y="191"/>
                    <a:pt x="0" y="419"/>
                  </a:cubicBezTo>
                  <a:lnTo>
                    <a:pt x="0" y="1256"/>
                  </a:lnTo>
                  <a:cubicBezTo>
                    <a:pt x="0" y="1446"/>
                    <a:pt x="152" y="1598"/>
                    <a:pt x="381" y="1674"/>
                  </a:cubicBezTo>
                  <a:lnTo>
                    <a:pt x="1065" y="1674"/>
                  </a:lnTo>
                  <a:cubicBezTo>
                    <a:pt x="1294" y="1674"/>
                    <a:pt x="1446" y="1484"/>
                    <a:pt x="1446" y="1256"/>
                  </a:cubicBezTo>
                  <a:lnTo>
                    <a:pt x="1446" y="419"/>
                  </a:lnTo>
                  <a:cubicBezTo>
                    <a:pt x="1446" y="191"/>
                    <a:pt x="1294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367770" y="820352"/>
              <a:ext cx="127494" cy="123143"/>
            </a:xfrm>
            <a:custGeom>
              <a:avLst/>
              <a:gdLst/>
              <a:ahLst/>
              <a:cxnLst/>
              <a:rect l="l" t="t" r="r" b="b"/>
              <a:pathLst>
                <a:path w="3692" h="3566" extrusionOk="0">
                  <a:moveTo>
                    <a:pt x="1892" y="1"/>
                  </a:moveTo>
                  <a:cubicBezTo>
                    <a:pt x="1151" y="1"/>
                    <a:pt x="461" y="530"/>
                    <a:pt x="267" y="1307"/>
                  </a:cubicBezTo>
                  <a:cubicBezTo>
                    <a:pt x="1" y="2220"/>
                    <a:pt x="571" y="3095"/>
                    <a:pt x="1485" y="3361"/>
                  </a:cubicBezTo>
                  <a:cubicBezTo>
                    <a:pt x="1870" y="3473"/>
                    <a:pt x="2222" y="3566"/>
                    <a:pt x="2520" y="3566"/>
                  </a:cubicBezTo>
                  <a:cubicBezTo>
                    <a:pt x="2927" y="3566"/>
                    <a:pt x="3233" y="3394"/>
                    <a:pt x="3387" y="2866"/>
                  </a:cubicBezTo>
                  <a:cubicBezTo>
                    <a:pt x="3691" y="1953"/>
                    <a:pt x="3349" y="355"/>
                    <a:pt x="2436" y="127"/>
                  </a:cubicBezTo>
                  <a:cubicBezTo>
                    <a:pt x="2398" y="51"/>
                    <a:pt x="2360" y="51"/>
                    <a:pt x="2283" y="51"/>
                  </a:cubicBezTo>
                  <a:cubicBezTo>
                    <a:pt x="2153" y="17"/>
                    <a:pt x="2021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2354648" y="806262"/>
              <a:ext cx="194453" cy="118550"/>
            </a:xfrm>
            <a:custGeom>
              <a:avLst/>
              <a:gdLst/>
              <a:ahLst/>
              <a:cxnLst/>
              <a:rect l="l" t="t" r="r" b="b"/>
              <a:pathLst>
                <a:path w="5631" h="3433" extrusionOk="0">
                  <a:moveTo>
                    <a:pt x="2057" y="1"/>
                  </a:moveTo>
                  <a:cubicBezTo>
                    <a:pt x="1652" y="1"/>
                    <a:pt x="675" y="591"/>
                    <a:pt x="343" y="1182"/>
                  </a:cubicBezTo>
                  <a:cubicBezTo>
                    <a:pt x="0" y="1791"/>
                    <a:pt x="191" y="3312"/>
                    <a:pt x="875" y="3427"/>
                  </a:cubicBezTo>
                  <a:cubicBezTo>
                    <a:pt x="911" y="3431"/>
                    <a:pt x="945" y="3433"/>
                    <a:pt x="978" y="3433"/>
                  </a:cubicBezTo>
                  <a:cubicBezTo>
                    <a:pt x="1542" y="3433"/>
                    <a:pt x="1698" y="2850"/>
                    <a:pt x="1446" y="2742"/>
                  </a:cubicBezTo>
                  <a:cubicBezTo>
                    <a:pt x="1142" y="2666"/>
                    <a:pt x="913" y="2361"/>
                    <a:pt x="1142" y="2095"/>
                  </a:cubicBezTo>
                  <a:cubicBezTo>
                    <a:pt x="1253" y="1984"/>
                    <a:pt x="1405" y="1913"/>
                    <a:pt x="1583" y="1913"/>
                  </a:cubicBezTo>
                  <a:cubicBezTo>
                    <a:pt x="1648" y="1913"/>
                    <a:pt x="1717" y="1922"/>
                    <a:pt x="1788" y="1943"/>
                  </a:cubicBezTo>
                  <a:cubicBezTo>
                    <a:pt x="1865" y="1943"/>
                    <a:pt x="1865" y="1334"/>
                    <a:pt x="1865" y="1334"/>
                  </a:cubicBezTo>
                  <a:lnTo>
                    <a:pt x="5631" y="992"/>
                  </a:lnTo>
                  <a:cubicBezTo>
                    <a:pt x="5631" y="992"/>
                    <a:pt x="2473" y="41"/>
                    <a:pt x="2093" y="3"/>
                  </a:cubicBezTo>
                  <a:cubicBezTo>
                    <a:pt x="2081" y="1"/>
                    <a:pt x="2069" y="1"/>
                    <a:pt x="20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2333618" y="1103242"/>
              <a:ext cx="81497" cy="78872"/>
            </a:xfrm>
            <a:custGeom>
              <a:avLst/>
              <a:gdLst/>
              <a:ahLst/>
              <a:cxnLst/>
              <a:rect l="l" t="t" r="r" b="b"/>
              <a:pathLst>
                <a:path w="2360" h="2284" extrusionOk="0">
                  <a:moveTo>
                    <a:pt x="77" y="1"/>
                  </a:moveTo>
                  <a:lnTo>
                    <a:pt x="1" y="39"/>
                  </a:lnTo>
                  <a:lnTo>
                    <a:pt x="2283" y="2283"/>
                  </a:lnTo>
                  <a:lnTo>
                    <a:pt x="2359" y="2207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2311275" y="1157112"/>
              <a:ext cx="90682" cy="49969"/>
            </a:xfrm>
            <a:custGeom>
              <a:avLst/>
              <a:gdLst/>
              <a:ahLst/>
              <a:cxnLst/>
              <a:rect l="l" t="t" r="r" b="b"/>
              <a:pathLst>
                <a:path w="2626" h="1447" extrusionOk="0">
                  <a:moveTo>
                    <a:pt x="39" y="0"/>
                  </a:moveTo>
                  <a:lnTo>
                    <a:pt x="1" y="76"/>
                  </a:lnTo>
                  <a:lnTo>
                    <a:pt x="2588" y="1446"/>
                  </a:lnTo>
                  <a:lnTo>
                    <a:pt x="2626" y="137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2390113" y="1200451"/>
              <a:ext cx="229952" cy="19753"/>
            </a:xfrm>
            <a:custGeom>
              <a:avLst/>
              <a:gdLst/>
              <a:ahLst/>
              <a:cxnLst/>
              <a:rect l="l" t="t" r="r" b="b"/>
              <a:pathLst>
                <a:path w="6659" h="572" extrusionOk="0">
                  <a:moveTo>
                    <a:pt x="1" y="1"/>
                  </a:moveTo>
                  <a:lnTo>
                    <a:pt x="1" y="571"/>
                  </a:lnTo>
                  <a:lnTo>
                    <a:pt x="6658" y="571"/>
                  </a:lnTo>
                  <a:lnTo>
                    <a:pt x="665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2392737" y="1174172"/>
              <a:ext cx="64403" cy="26314"/>
            </a:xfrm>
            <a:custGeom>
              <a:avLst/>
              <a:gdLst/>
              <a:ahLst/>
              <a:cxnLst/>
              <a:rect l="l" t="t" r="r" b="b"/>
              <a:pathLst>
                <a:path w="1865" h="762" extrusionOk="0">
                  <a:moveTo>
                    <a:pt x="571" y="1"/>
                  </a:moveTo>
                  <a:cubicBezTo>
                    <a:pt x="343" y="1"/>
                    <a:pt x="153" y="191"/>
                    <a:pt x="115" y="419"/>
                  </a:cubicBezTo>
                  <a:lnTo>
                    <a:pt x="1" y="762"/>
                  </a:lnTo>
                  <a:lnTo>
                    <a:pt x="1713" y="762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436110" y="1084836"/>
              <a:ext cx="210234" cy="115649"/>
            </a:xfrm>
            <a:custGeom>
              <a:avLst/>
              <a:gdLst/>
              <a:ahLst/>
              <a:cxnLst/>
              <a:rect l="l" t="t" r="r" b="b"/>
              <a:pathLst>
                <a:path w="6088" h="3349" extrusionOk="0">
                  <a:moveTo>
                    <a:pt x="685" y="1"/>
                  </a:moveTo>
                  <a:lnTo>
                    <a:pt x="0" y="3349"/>
                  </a:lnTo>
                  <a:lnTo>
                    <a:pt x="5326" y="3349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2532007" y="1134770"/>
              <a:ext cx="25002" cy="25002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381" y="1"/>
                  </a:moveTo>
                  <a:cubicBezTo>
                    <a:pt x="152" y="1"/>
                    <a:pt x="0" y="153"/>
                    <a:pt x="0" y="343"/>
                  </a:cubicBezTo>
                  <a:cubicBezTo>
                    <a:pt x="0" y="533"/>
                    <a:pt x="152" y="723"/>
                    <a:pt x="343" y="723"/>
                  </a:cubicBezTo>
                  <a:cubicBezTo>
                    <a:pt x="533" y="723"/>
                    <a:pt x="723" y="571"/>
                    <a:pt x="723" y="381"/>
                  </a:cubicBezTo>
                  <a:cubicBezTo>
                    <a:pt x="723" y="191"/>
                    <a:pt x="571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2517538" y="1244583"/>
              <a:ext cx="102527" cy="280404"/>
            </a:xfrm>
            <a:custGeom>
              <a:avLst/>
              <a:gdLst/>
              <a:ahLst/>
              <a:cxnLst/>
              <a:rect l="l" t="t" r="r" b="b"/>
              <a:pathLst>
                <a:path w="2969" h="8120" extrusionOk="0">
                  <a:moveTo>
                    <a:pt x="966" y="0"/>
                  </a:moveTo>
                  <a:cubicBezTo>
                    <a:pt x="643" y="0"/>
                    <a:pt x="0" y="152"/>
                    <a:pt x="115" y="1386"/>
                  </a:cubicBezTo>
                  <a:cubicBezTo>
                    <a:pt x="229" y="2984"/>
                    <a:pt x="1903" y="8120"/>
                    <a:pt x="1903" y="8120"/>
                  </a:cubicBezTo>
                  <a:lnTo>
                    <a:pt x="2968" y="8120"/>
                  </a:lnTo>
                  <a:lnTo>
                    <a:pt x="2245" y="283"/>
                  </a:lnTo>
                  <a:lnTo>
                    <a:pt x="1142" y="16"/>
                  </a:lnTo>
                  <a:cubicBezTo>
                    <a:pt x="1142" y="16"/>
                    <a:pt x="1071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2405860" y="1244583"/>
              <a:ext cx="102527" cy="280404"/>
            </a:xfrm>
            <a:custGeom>
              <a:avLst/>
              <a:gdLst/>
              <a:ahLst/>
              <a:cxnLst/>
              <a:rect l="l" t="t" r="r" b="b"/>
              <a:pathLst>
                <a:path w="2969" h="8120" extrusionOk="0">
                  <a:moveTo>
                    <a:pt x="966" y="0"/>
                  </a:moveTo>
                  <a:cubicBezTo>
                    <a:pt x="643" y="0"/>
                    <a:pt x="0" y="152"/>
                    <a:pt x="115" y="1386"/>
                  </a:cubicBezTo>
                  <a:cubicBezTo>
                    <a:pt x="229" y="2984"/>
                    <a:pt x="1903" y="8120"/>
                    <a:pt x="1903" y="8120"/>
                  </a:cubicBezTo>
                  <a:lnTo>
                    <a:pt x="2969" y="8120"/>
                  </a:lnTo>
                  <a:lnTo>
                    <a:pt x="2246" y="283"/>
                  </a:lnTo>
                  <a:lnTo>
                    <a:pt x="1142" y="16"/>
                  </a:lnTo>
                  <a:cubicBezTo>
                    <a:pt x="1142" y="16"/>
                    <a:pt x="1071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2471575" y="1524953"/>
              <a:ext cx="77525" cy="26314"/>
            </a:xfrm>
            <a:custGeom>
              <a:avLst/>
              <a:gdLst/>
              <a:ahLst/>
              <a:cxnLst/>
              <a:rect l="l" t="t" r="r" b="b"/>
              <a:pathLst>
                <a:path w="2245" h="762" extrusionOk="0">
                  <a:moveTo>
                    <a:pt x="0" y="1"/>
                  </a:moveTo>
                  <a:lnTo>
                    <a:pt x="0" y="762"/>
                  </a:lnTo>
                  <a:lnTo>
                    <a:pt x="2055" y="762"/>
                  </a:lnTo>
                  <a:cubicBezTo>
                    <a:pt x="2207" y="762"/>
                    <a:pt x="2245" y="495"/>
                    <a:pt x="2093" y="38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2583253" y="1524953"/>
              <a:ext cx="77525" cy="26314"/>
            </a:xfrm>
            <a:custGeom>
              <a:avLst/>
              <a:gdLst/>
              <a:ahLst/>
              <a:cxnLst/>
              <a:rect l="l" t="t" r="r" b="b"/>
              <a:pathLst>
                <a:path w="2245" h="762" extrusionOk="0">
                  <a:moveTo>
                    <a:pt x="0" y="1"/>
                  </a:moveTo>
                  <a:lnTo>
                    <a:pt x="0" y="762"/>
                  </a:lnTo>
                  <a:lnTo>
                    <a:pt x="2054" y="762"/>
                  </a:lnTo>
                  <a:cubicBezTo>
                    <a:pt x="2207" y="762"/>
                    <a:pt x="2245" y="495"/>
                    <a:pt x="2092" y="381"/>
                  </a:cubicBez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2354648" y="1218857"/>
              <a:ext cx="261480" cy="139304"/>
            </a:xfrm>
            <a:custGeom>
              <a:avLst/>
              <a:gdLst/>
              <a:ahLst/>
              <a:cxnLst/>
              <a:rect l="l" t="t" r="r" b="b"/>
              <a:pathLst>
                <a:path w="7572" h="4034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2131"/>
                    <a:pt x="647" y="2702"/>
                    <a:pt x="1332" y="2702"/>
                  </a:cubicBezTo>
                  <a:lnTo>
                    <a:pt x="1484" y="2702"/>
                  </a:lnTo>
                  <a:lnTo>
                    <a:pt x="1788" y="4033"/>
                  </a:lnTo>
                  <a:lnTo>
                    <a:pt x="7571" y="4033"/>
                  </a:lnTo>
                  <a:cubicBezTo>
                    <a:pt x="7571" y="4033"/>
                    <a:pt x="7229" y="2093"/>
                    <a:pt x="7039" y="1218"/>
                  </a:cubicBezTo>
                  <a:cubicBezTo>
                    <a:pt x="7000" y="495"/>
                    <a:pt x="6430" y="0"/>
                    <a:pt x="57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39665" y="1988724"/>
              <a:ext cx="232542" cy="416496"/>
            </a:xfrm>
            <a:custGeom>
              <a:avLst/>
              <a:gdLst/>
              <a:ahLst/>
              <a:cxnLst/>
              <a:rect l="l" t="t" r="r" b="b"/>
              <a:pathLst>
                <a:path w="6734" h="12061" extrusionOk="0">
                  <a:moveTo>
                    <a:pt x="0" y="0"/>
                  </a:moveTo>
                  <a:lnTo>
                    <a:pt x="190" y="12060"/>
                  </a:lnTo>
                  <a:lnTo>
                    <a:pt x="1484" y="12060"/>
                  </a:lnTo>
                  <a:cubicBezTo>
                    <a:pt x="1484" y="12060"/>
                    <a:pt x="2435" y="5973"/>
                    <a:pt x="2815" y="2663"/>
                  </a:cubicBezTo>
                  <a:lnTo>
                    <a:pt x="3690" y="2663"/>
                  </a:lnTo>
                  <a:lnTo>
                    <a:pt x="3995" y="12060"/>
                  </a:lnTo>
                  <a:lnTo>
                    <a:pt x="5288" y="12060"/>
                  </a:lnTo>
                  <a:cubicBezTo>
                    <a:pt x="5288" y="12060"/>
                    <a:pt x="6734" y="2625"/>
                    <a:pt x="6734" y="799"/>
                  </a:cubicBezTo>
                  <a:cubicBezTo>
                    <a:pt x="6696" y="533"/>
                    <a:pt x="6696" y="267"/>
                    <a:pt x="66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977588" y="2403874"/>
              <a:ext cx="82809" cy="30250"/>
            </a:xfrm>
            <a:custGeom>
              <a:avLst/>
              <a:gdLst/>
              <a:ahLst/>
              <a:cxnLst/>
              <a:rect l="l" t="t" r="r" b="b"/>
              <a:pathLst>
                <a:path w="2398" h="876" extrusionOk="0">
                  <a:moveTo>
                    <a:pt x="1" y="0"/>
                  </a:moveTo>
                  <a:lnTo>
                    <a:pt x="1" y="875"/>
                  </a:lnTo>
                  <a:lnTo>
                    <a:pt x="2245" y="875"/>
                  </a:lnTo>
                  <a:cubicBezTo>
                    <a:pt x="2359" y="875"/>
                    <a:pt x="2397" y="533"/>
                    <a:pt x="2283" y="495"/>
                  </a:cubicBezTo>
                  <a:lnTo>
                    <a:pt x="12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1806790" y="2403874"/>
              <a:ext cx="84121" cy="30250"/>
            </a:xfrm>
            <a:custGeom>
              <a:avLst/>
              <a:gdLst/>
              <a:ahLst/>
              <a:cxnLst/>
              <a:rect l="l" t="t" r="r" b="b"/>
              <a:pathLst>
                <a:path w="2436" h="876" extrusionOk="0">
                  <a:moveTo>
                    <a:pt x="1142" y="0"/>
                  </a:moveTo>
                  <a:lnTo>
                    <a:pt x="115" y="495"/>
                  </a:lnTo>
                  <a:cubicBezTo>
                    <a:pt x="1" y="533"/>
                    <a:pt x="39" y="875"/>
                    <a:pt x="191" y="875"/>
                  </a:cubicBezTo>
                  <a:lnTo>
                    <a:pt x="2436" y="875"/>
                  </a:lnTo>
                  <a:lnTo>
                    <a:pt x="243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1785794" y="1523640"/>
              <a:ext cx="69652" cy="67028"/>
            </a:xfrm>
            <a:custGeom>
              <a:avLst/>
              <a:gdLst/>
              <a:ahLst/>
              <a:cxnLst/>
              <a:rect l="l" t="t" r="r" b="b"/>
              <a:pathLst>
                <a:path w="2017" h="1941" extrusionOk="0">
                  <a:moveTo>
                    <a:pt x="1750" y="1"/>
                  </a:moveTo>
                  <a:lnTo>
                    <a:pt x="0" y="1294"/>
                  </a:lnTo>
                  <a:lnTo>
                    <a:pt x="875" y="1941"/>
                  </a:lnTo>
                  <a:lnTo>
                    <a:pt x="2017" y="305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1693834" y="1569638"/>
              <a:ext cx="483490" cy="426994"/>
            </a:xfrm>
            <a:custGeom>
              <a:avLst/>
              <a:gdLst/>
              <a:ahLst/>
              <a:cxnLst/>
              <a:rect l="l" t="t" r="r" b="b"/>
              <a:pathLst>
                <a:path w="14001" h="12365" extrusionOk="0">
                  <a:moveTo>
                    <a:pt x="11451" y="7457"/>
                  </a:moveTo>
                  <a:lnTo>
                    <a:pt x="11870" y="8180"/>
                  </a:lnTo>
                  <a:lnTo>
                    <a:pt x="11299" y="8560"/>
                  </a:lnTo>
                  <a:lnTo>
                    <a:pt x="11299" y="8560"/>
                  </a:lnTo>
                  <a:lnTo>
                    <a:pt x="11451" y="7457"/>
                  </a:lnTo>
                  <a:close/>
                  <a:moveTo>
                    <a:pt x="2701" y="0"/>
                  </a:moveTo>
                  <a:cubicBezTo>
                    <a:pt x="2701" y="0"/>
                    <a:pt x="381" y="2663"/>
                    <a:pt x="76" y="3462"/>
                  </a:cubicBezTo>
                  <a:cubicBezTo>
                    <a:pt x="0" y="3919"/>
                    <a:pt x="152" y="4375"/>
                    <a:pt x="609" y="4566"/>
                  </a:cubicBezTo>
                  <a:lnTo>
                    <a:pt x="3538" y="5631"/>
                  </a:lnTo>
                  <a:lnTo>
                    <a:pt x="4261" y="12174"/>
                  </a:lnTo>
                  <a:lnTo>
                    <a:pt x="8636" y="12174"/>
                  </a:lnTo>
                  <a:lnTo>
                    <a:pt x="8674" y="12365"/>
                  </a:lnTo>
                  <a:cubicBezTo>
                    <a:pt x="8674" y="12365"/>
                    <a:pt x="8826" y="12288"/>
                    <a:pt x="9055" y="12174"/>
                  </a:cubicBezTo>
                  <a:lnTo>
                    <a:pt x="10919" y="12174"/>
                  </a:lnTo>
                  <a:lnTo>
                    <a:pt x="11071" y="10995"/>
                  </a:lnTo>
                  <a:cubicBezTo>
                    <a:pt x="12403" y="10082"/>
                    <a:pt x="13886" y="9093"/>
                    <a:pt x="13962" y="8598"/>
                  </a:cubicBezTo>
                  <a:cubicBezTo>
                    <a:pt x="14000" y="8218"/>
                    <a:pt x="12935" y="6087"/>
                    <a:pt x="12212" y="4908"/>
                  </a:cubicBezTo>
                  <a:cubicBezTo>
                    <a:pt x="11642" y="3995"/>
                    <a:pt x="11451" y="3729"/>
                    <a:pt x="10881" y="3614"/>
                  </a:cubicBezTo>
                  <a:cubicBezTo>
                    <a:pt x="10691" y="3576"/>
                    <a:pt x="10462" y="3538"/>
                    <a:pt x="10272" y="3538"/>
                  </a:cubicBezTo>
                  <a:lnTo>
                    <a:pt x="4870" y="3538"/>
                  </a:lnTo>
                  <a:cubicBezTo>
                    <a:pt x="3805" y="3386"/>
                    <a:pt x="2016" y="3158"/>
                    <a:pt x="2016" y="3158"/>
                  </a:cubicBezTo>
                  <a:lnTo>
                    <a:pt x="3538" y="685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002555" y="1858640"/>
              <a:ext cx="86746" cy="70999"/>
            </a:xfrm>
            <a:custGeom>
              <a:avLst/>
              <a:gdLst/>
              <a:ahLst/>
              <a:cxnLst/>
              <a:rect l="l" t="t" r="r" b="b"/>
              <a:pathLst>
                <a:path w="2512" h="2056" extrusionOk="0">
                  <a:moveTo>
                    <a:pt x="2473" y="1"/>
                  </a:moveTo>
                  <a:lnTo>
                    <a:pt x="0" y="1941"/>
                  </a:lnTo>
                  <a:lnTo>
                    <a:pt x="39" y="2055"/>
                  </a:lnTo>
                  <a:lnTo>
                    <a:pt x="2511" y="39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999930" y="1934853"/>
              <a:ext cx="101180" cy="48656"/>
            </a:xfrm>
            <a:custGeom>
              <a:avLst/>
              <a:gdLst/>
              <a:ahLst/>
              <a:cxnLst/>
              <a:rect l="l" t="t" r="r" b="b"/>
              <a:pathLst>
                <a:path w="2930" h="1409" extrusionOk="0">
                  <a:moveTo>
                    <a:pt x="2892" y="0"/>
                  </a:moveTo>
                  <a:lnTo>
                    <a:pt x="0" y="1332"/>
                  </a:lnTo>
                  <a:lnTo>
                    <a:pt x="38" y="1408"/>
                  </a:lnTo>
                  <a:lnTo>
                    <a:pt x="2930" y="77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1885628" y="1833708"/>
              <a:ext cx="119586" cy="181330"/>
            </a:xfrm>
            <a:custGeom>
              <a:avLst/>
              <a:gdLst/>
              <a:ahLst/>
              <a:cxnLst/>
              <a:rect l="l" t="t" r="r" b="b"/>
              <a:pathLst>
                <a:path w="3463" h="5251" extrusionOk="0">
                  <a:moveTo>
                    <a:pt x="1" y="0"/>
                  </a:moveTo>
                  <a:lnTo>
                    <a:pt x="1" y="5250"/>
                  </a:lnTo>
                  <a:lnTo>
                    <a:pt x="3463" y="5250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969714" y="1917760"/>
              <a:ext cx="39436" cy="63125"/>
            </a:xfrm>
            <a:custGeom>
              <a:avLst/>
              <a:gdLst/>
              <a:ahLst/>
              <a:cxnLst/>
              <a:rect l="l" t="t" r="r" b="b"/>
              <a:pathLst>
                <a:path w="1142" h="1828" extrusionOk="0">
                  <a:moveTo>
                    <a:pt x="76" y="1"/>
                  </a:moveTo>
                  <a:lnTo>
                    <a:pt x="0" y="1294"/>
                  </a:lnTo>
                  <a:lnTo>
                    <a:pt x="1142" y="1827"/>
                  </a:lnTo>
                  <a:lnTo>
                    <a:pt x="1066" y="191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919780" y="1643192"/>
              <a:ext cx="67028" cy="76248"/>
            </a:xfrm>
            <a:custGeom>
              <a:avLst/>
              <a:gdLst/>
              <a:ahLst/>
              <a:cxnLst/>
              <a:rect l="l" t="t" r="r" b="b"/>
              <a:pathLst>
                <a:path w="1941" h="2208" extrusionOk="0">
                  <a:moveTo>
                    <a:pt x="571" y="1"/>
                  </a:moveTo>
                  <a:cubicBezTo>
                    <a:pt x="343" y="1"/>
                    <a:pt x="1" y="191"/>
                    <a:pt x="1" y="457"/>
                  </a:cubicBezTo>
                  <a:lnTo>
                    <a:pt x="1" y="1332"/>
                  </a:lnTo>
                  <a:cubicBezTo>
                    <a:pt x="1" y="1827"/>
                    <a:pt x="381" y="2207"/>
                    <a:pt x="876" y="2207"/>
                  </a:cubicBezTo>
                  <a:cubicBezTo>
                    <a:pt x="1941" y="2093"/>
                    <a:pt x="1865" y="1408"/>
                    <a:pt x="1865" y="1332"/>
                  </a:cubicBezTo>
                  <a:lnTo>
                    <a:pt x="1865" y="229"/>
                  </a:lnTo>
                  <a:cubicBezTo>
                    <a:pt x="1865" y="1"/>
                    <a:pt x="1484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86940" y="1535830"/>
              <a:ext cx="135367" cy="131465"/>
            </a:xfrm>
            <a:custGeom>
              <a:avLst/>
              <a:gdLst/>
              <a:ahLst/>
              <a:cxnLst/>
              <a:rect l="l" t="t" r="r" b="b"/>
              <a:pathLst>
                <a:path w="3920" h="3807" extrusionOk="0">
                  <a:moveTo>
                    <a:pt x="1813" y="1"/>
                  </a:moveTo>
                  <a:cubicBezTo>
                    <a:pt x="1652" y="1"/>
                    <a:pt x="1491" y="22"/>
                    <a:pt x="1332" y="66"/>
                  </a:cubicBezTo>
                  <a:cubicBezTo>
                    <a:pt x="343" y="409"/>
                    <a:pt x="1" y="2121"/>
                    <a:pt x="305" y="3072"/>
                  </a:cubicBezTo>
                  <a:cubicBezTo>
                    <a:pt x="460" y="3627"/>
                    <a:pt x="797" y="3806"/>
                    <a:pt x="1255" y="3806"/>
                  </a:cubicBezTo>
                  <a:cubicBezTo>
                    <a:pt x="1582" y="3806"/>
                    <a:pt x="1970" y="3715"/>
                    <a:pt x="2397" y="3604"/>
                  </a:cubicBezTo>
                  <a:cubicBezTo>
                    <a:pt x="3348" y="3300"/>
                    <a:pt x="3919" y="2273"/>
                    <a:pt x="3615" y="1322"/>
                  </a:cubicBezTo>
                  <a:cubicBezTo>
                    <a:pt x="3393" y="529"/>
                    <a:pt x="2616" y="1"/>
                    <a:pt x="181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1852787" y="1523606"/>
              <a:ext cx="183955" cy="126631"/>
            </a:xfrm>
            <a:custGeom>
              <a:avLst/>
              <a:gdLst/>
              <a:ahLst/>
              <a:cxnLst/>
              <a:rect l="l" t="t" r="r" b="b"/>
              <a:pathLst>
                <a:path w="5327" h="3667" extrusionOk="0">
                  <a:moveTo>
                    <a:pt x="3077" y="0"/>
                  </a:moveTo>
                  <a:cubicBezTo>
                    <a:pt x="3066" y="0"/>
                    <a:pt x="3055" y="1"/>
                    <a:pt x="3044" y="2"/>
                  </a:cubicBezTo>
                  <a:cubicBezTo>
                    <a:pt x="2587" y="40"/>
                    <a:pt x="0" y="1485"/>
                    <a:pt x="0" y="1485"/>
                  </a:cubicBezTo>
                  <a:lnTo>
                    <a:pt x="3272" y="1371"/>
                  </a:lnTo>
                  <a:cubicBezTo>
                    <a:pt x="3272" y="1371"/>
                    <a:pt x="3272" y="2056"/>
                    <a:pt x="3386" y="2056"/>
                  </a:cubicBezTo>
                  <a:cubicBezTo>
                    <a:pt x="3449" y="2025"/>
                    <a:pt x="3515" y="2011"/>
                    <a:pt x="3580" y="2011"/>
                  </a:cubicBezTo>
                  <a:cubicBezTo>
                    <a:pt x="3753" y="2011"/>
                    <a:pt x="3923" y="2108"/>
                    <a:pt x="4033" y="2246"/>
                  </a:cubicBezTo>
                  <a:cubicBezTo>
                    <a:pt x="4261" y="2589"/>
                    <a:pt x="4033" y="2855"/>
                    <a:pt x="3729" y="2969"/>
                  </a:cubicBezTo>
                  <a:cubicBezTo>
                    <a:pt x="3482" y="3040"/>
                    <a:pt x="3627" y="3666"/>
                    <a:pt x="4226" y="3666"/>
                  </a:cubicBezTo>
                  <a:cubicBezTo>
                    <a:pt x="4273" y="3666"/>
                    <a:pt x="4323" y="3662"/>
                    <a:pt x="4376" y="3654"/>
                  </a:cubicBezTo>
                  <a:cubicBezTo>
                    <a:pt x="5060" y="3578"/>
                    <a:pt x="5327" y="1904"/>
                    <a:pt x="4946" y="1295"/>
                  </a:cubicBezTo>
                  <a:cubicBezTo>
                    <a:pt x="4575" y="702"/>
                    <a:pt x="3518" y="0"/>
                    <a:pt x="307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48"/>
          <p:cNvGrpSpPr/>
          <p:nvPr/>
        </p:nvGrpSpPr>
        <p:grpSpPr>
          <a:xfrm>
            <a:off x="1411002" y="2624682"/>
            <a:ext cx="6321998" cy="1225950"/>
            <a:chOff x="717125" y="770500"/>
            <a:chExt cx="6321998" cy="1225950"/>
          </a:xfrm>
        </p:grpSpPr>
        <p:sp>
          <p:nvSpPr>
            <p:cNvPr id="1622" name="Google Shape;1622;p48"/>
            <p:cNvSpPr/>
            <p:nvPr/>
          </p:nvSpPr>
          <p:spPr>
            <a:xfrm>
              <a:off x="717823" y="1000750"/>
              <a:ext cx="6321300" cy="995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717125" y="770500"/>
              <a:ext cx="6320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4" name="Google Shape;1624;p48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625" name="Google Shape;1625;p48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626" name="Google Shape;1626;p48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627" name="Google Shape;1627;p48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8" name="Google Shape;1628;p48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629" name="Google Shape;1629;p48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8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8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32" name="Google Shape;1632;p48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33" name="Google Shape;1633;p48"/>
          <p:cNvSpPr txBox="1">
            <a:spLocks noGrp="1"/>
          </p:cNvSpPr>
          <p:nvPr>
            <p:ph type="title"/>
          </p:nvPr>
        </p:nvSpPr>
        <p:spPr>
          <a:xfrm>
            <a:off x="1648350" y="2902200"/>
            <a:ext cx="5847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CALIFORNIA</a:t>
            </a:r>
            <a:endParaRPr dirty="0"/>
          </a:p>
        </p:txBody>
      </p:sp>
      <p:sp>
        <p:nvSpPr>
          <p:cNvPr id="1647" name="Google Shape;1647;p48"/>
          <p:cNvSpPr/>
          <p:nvPr/>
        </p:nvSpPr>
        <p:spPr>
          <a:xfrm>
            <a:off x="3470250" y="1036704"/>
            <a:ext cx="2203500" cy="169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648" name="Google Shape;1648;p48"/>
          <p:cNvSpPr txBox="1">
            <a:spLocks noGrp="1"/>
          </p:cNvSpPr>
          <p:nvPr>
            <p:ph type="title" idx="2"/>
          </p:nvPr>
        </p:nvSpPr>
        <p:spPr>
          <a:xfrm>
            <a:off x="3642600" y="1377034"/>
            <a:ext cx="18588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649" name="Google Shape;1649;p48"/>
          <p:cNvGrpSpPr/>
          <p:nvPr/>
        </p:nvGrpSpPr>
        <p:grpSpPr>
          <a:xfrm>
            <a:off x="6065144" y="540340"/>
            <a:ext cx="2318412" cy="2274746"/>
            <a:chOff x="760438" y="630575"/>
            <a:chExt cx="2318412" cy="2274746"/>
          </a:xfrm>
        </p:grpSpPr>
        <p:grpSp>
          <p:nvGrpSpPr>
            <p:cNvPr id="1650" name="Google Shape;1650;p48"/>
            <p:cNvGrpSpPr/>
            <p:nvPr/>
          </p:nvGrpSpPr>
          <p:grpSpPr>
            <a:xfrm>
              <a:off x="760438" y="630575"/>
              <a:ext cx="2318412" cy="2274746"/>
              <a:chOff x="760438" y="630575"/>
              <a:chExt cx="2318412" cy="2274746"/>
            </a:xfrm>
          </p:grpSpPr>
          <p:sp>
            <p:nvSpPr>
              <p:cNvPr id="1651" name="Google Shape;1651;p48"/>
              <p:cNvSpPr/>
              <p:nvPr/>
            </p:nvSpPr>
            <p:spPr>
              <a:xfrm>
                <a:off x="760438" y="868621"/>
                <a:ext cx="2318400" cy="20367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8"/>
              <p:cNvSpPr/>
              <p:nvPr/>
            </p:nvSpPr>
            <p:spPr>
              <a:xfrm>
                <a:off x="760450" y="630575"/>
                <a:ext cx="2318400" cy="2382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8"/>
            <p:cNvGrpSpPr/>
            <p:nvPr/>
          </p:nvGrpSpPr>
          <p:grpSpPr>
            <a:xfrm>
              <a:off x="834526" y="698261"/>
              <a:ext cx="389064" cy="105144"/>
              <a:chOff x="965750" y="594475"/>
              <a:chExt cx="374100" cy="101100"/>
            </a:xfrm>
          </p:grpSpPr>
          <p:grpSp>
            <p:nvGrpSpPr>
              <p:cNvPr id="1654" name="Google Shape;1654;p48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655" name="Google Shape;1655;p48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656" name="Google Shape;1656;p48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7" name="Google Shape;1657;p48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658" name="Google Shape;1658;p48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8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61" name="Google Shape;1661;p48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62" name="Google Shape;1662;p48"/>
          <p:cNvGrpSpPr/>
          <p:nvPr/>
        </p:nvGrpSpPr>
        <p:grpSpPr>
          <a:xfrm>
            <a:off x="6429970" y="1038441"/>
            <a:ext cx="1589148" cy="1515157"/>
            <a:chOff x="342725" y="2223100"/>
            <a:chExt cx="1165150" cy="1110900"/>
          </a:xfrm>
        </p:grpSpPr>
        <p:sp>
          <p:nvSpPr>
            <p:cNvPr id="1663" name="Google Shape;1663;p48"/>
            <p:cNvSpPr/>
            <p:nvPr/>
          </p:nvSpPr>
          <p:spPr>
            <a:xfrm>
              <a:off x="918150" y="2992525"/>
              <a:ext cx="14300" cy="335775"/>
            </a:xfrm>
            <a:custGeom>
              <a:avLst/>
              <a:gdLst/>
              <a:ahLst/>
              <a:cxnLst/>
              <a:rect l="l" t="t" r="r" b="b"/>
              <a:pathLst>
                <a:path w="572" h="13431" extrusionOk="0">
                  <a:moveTo>
                    <a:pt x="1" y="1"/>
                  </a:moveTo>
                  <a:lnTo>
                    <a:pt x="1" y="13430"/>
                  </a:lnTo>
                  <a:lnTo>
                    <a:pt x="571" y="1343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670875" y="2992525"/>
              <a:ext cx="162650" cy="336725"/>
            </a:xfrm>
            <a:custGeom>
              <a:avLst/>
              <a:gdLst/>
              <a:ahLst/>
              <a:cxnLst/>
              <a:rect l="l" t="t" r="r" b="b"/>
              <a:pathLst>
                <a:path w="6506" h="13469" extrusionOk="0">
                  <a:moveTo>
                    <a:pt x="5935" y="1"/>
                  </a:moveTo>
                  <a:lnTo>
                    <a:pt x="0" y="13468"/>
                  </a:lnTo>
                  <a:lnTo>
                    <a:pt x="571" y="13468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1014225" y="2992525"/>
              <a:ext cx="163600" cy="336725"/>
            </a:xfrm>
            <a:custGeom>
              <a:avLst/>
              <a:gdLst/>
              <a:ahLst/>
              <a:cxnLst/>
              <a:rect l="l" t="t" r="r" b="b"/>
              <a:pathLst>
                <a:path w="6544" h="13469" extrusionOk="0">
                  <a:moveTo>
                    <a:pt x="0" y="1"/>
                  </a:moveTo>
                  <a:lnTo>
                    <a:pt x="5973" y="13468"/>
                  </a:lnTo>
                  <a:lnTo>
                    <a:pt x="6544" y="1346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2725" y="2223100"/>
              <a:ext cx="1165150" cy="785625"/>
            </a:xfrm>
            <a:custGeom>
              <a:avLst/>
              <a:gdLst/>
              <a:ahLst/>
              <a:cxnLst/>
              <a:rect l="l" t="t" r="r" b="b"/>
              <a:pathLst>
                <a:path w="46606" h="31425" extrusionOk="0">
                  <a:moveTo>
                    <a:pt x="1523" y="0"/>
                  </a:moveTo>
                  <a:cubicBezTo>
                    <a:pt x="648" y="0"/>
                    <a:pt x="1" y="647"/>
                    <a:pt x="1" y="1522"/>
                  </a:cubicBezTo>
                  <a:lnTo>
                    <a:pt x="1" y="29903"/>
                  </a:lnTo>
                  <a:cubicBezTo>
                    <a:pt x="1" y="30778"/>
                    <a:pt x="648" y="31425"/>
                    <a:pt x="1523" y="31425"/>
                  </a:cubicBezTo>
                  <a:lnTo>
                    <a:pt x="45083" y="31425"/>
                  </a:lnTo>
                  <a:cubicBezTo>
                    <a:pt x="45958" y="31425"/>
                    <a:pt x="46605" y="30778"/>
                    <a:pt x="46605" y="29903"/>
                  </a:cubicBezTo>
                  <a:lnTo>
                    <a:pt x="46605" y="1522"/>
                  </a:lnTo>
                  <a:cubicBezTo>
                    <a:pt x="46605" y="685"/>
                    <a:pt x="45958" y="0"/>
                    <a:pt x="45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656600" y="2685325"/>
              <a:ext cx="100850" cy="88475"/>
            </a:xfrm>
            <a:custGeom>
              <a:avLst/>
              <a:gdLst/>
              <a:ahLst/>
              <a:cxnLst/>
              <a:rect l="l" t="t" r="r" b="b"/>
              <a:pathLst>
                <a:path w="4034" h="3539" extrusionOk="0">
                  <a:moveTo>
                    <a:pt x="0" y="1"/>
                  </a:moveTo>
                  <a:lnTo>
                    <a:pt x="0" y="3539"/>
                  </a:lnTo>
                  <a:lnTo>
                    <a:pt x="4033" y="3539"/>
                  </a:lnTo>
                  <a:lnTo>
                    <a:pt x="403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756475" y="2616850"/>
              <a:ext cx="100825" cy="155050"/>
            </a:xfrm>
            <a:custGeom>
              <a:avLst/>
              <a:gdLst/>
              <a:ahLst/>
              <a:cxnLst/>
              <a:rect l="l" t="t" r="r" b="b"/>
              <a:pathLst>
                <a:path w="4033" h="6202" extrusionOk="0">
                  <a:moveTo>
                    <a:pt x="0" y="0"/>
                  </a:moveTo>
                  <a:lnTo>
                    <a:pt x="0" y="6202"/>
                  </a:lnTo>
                  <a:lnTo>
                    <a:pt x="4033" y="6202"/>
                  </a:lnTo>
                  <a:lnTo>
                    <a:pt x="403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856325" y="2545525"/>
              <a:ext cx="100850" cy="228275"/>
            </a:xfrm>
            <a:custGeom>
              <a:avLst/>
              <a:gdLst/>
              <a:ahLst/>
              <a:cxnLst/>
              <a:rect l="l" t="t" r="r" b="b"/>
              <a:pathLst>
                <a:path w="4034" h="9131" extrusionOk="0">
                  <a:moveTo>
                    <a:pt x="1" y="0"/>
                  </a:moveTo>
                  <a:lnTo>
                    <a:pt x="1" y="9131"/>
                  </a:lnTo>
                  <a:lnTo>
                    <a:pt x="4033" y="9131"/>
                  </a:lnTo>
                  <a:lnTo>
                    <a:pt x="403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956200" y="2475125"/>
              <a:ext cx="100850" cy="298675"/>
            </a:xfrm>
            <a:custGeom>
              <a:avLst/>
              <a:gdLst/>
              <a:ahLst/>
              <a:cxnLst/>
              <a:rect l="l" t="t" r="r" b="b"/>
              <a:pathLst>
                <a:path w="4034" h="11947" extrusionOk="0">
                  <a:moveTo>
                    <a:pt x="0" y="1"/>
                  </a:moveTo>
                  <a:lnTo>
                    <a:pt x="0" y="11947"/>
                  </a:lnTo>
                  <a:lnTo>
                    <a:pt x="4033" y="11947"/>
                  </a:lnTo>
                  <a:lnTo>
                    <a:pt x="403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1056075" y="2403800"/>
              <a:ext cx="100825" cy="370000"/>
            </a:xfrm>
            <a:custGeom>
              <a:avLst/>
              <a:gdLst/>
              <a:ahLst/>
              <a:cxnLst/>
              <a:rect l="l" t="t" r="r" b="b"/>
              <a:pathLst>
                <a:path w="4033" h="14800" extrusionOk="0">
                  <a:moveTo>
                    <a:pt x="0" y="0"/>
                  </a:moveTo>
                  <a:lnTo>
                    <a:pt x="0" y="14800"/>
                  </a:lnTo>
                  <a:lnTo>
                    <a:pt x="4033" y="14800"/>
                  </a:lnTo>
                  <a:lnTo>
                    <a:pt x="403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1018975" y="2667250"/>
              <a:ext cx="69450" cy="131275"/>
            </a:xfrm>
            <a:custGeom>
              <a:avLst/>
              <a:gdLst/>
              <a:ahLst/>
              <a:cxnLst/>
              <a:rect l="l" t="t" r="r" b="b"/>
              <a:pathLst>
                <a:path w="2778" h="5251" extrusionOk="0">
                  <a:moveTo>
                    <a:pt x="343" y="1"/>
                  </a:moveTo>
                  <a:lnTo>
                    <a:pt x="0" y="153"/>
                  </a:lnTo>
                  <a:lnTo>
                    <a:pt x="2435" y="5251"/>
                  </a:lnTo>
                  <a:lnTo>
                    <a:pt x="2778" y="5099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1069375" y="2777350"/>
              <a:ext cx="54250" cy="48775"/>
            </a:xfrm>
            <a:custGeom>
              <a:avLst/>
              <a:gdLst/>
              <a:ahLst/>
              <a:cxnLst/>
              <a:rect l="l" t="t" r="r" b="b"/>
              <a:pathLst>
                <a:path w="2170" h="1951" extrusionOk="0">
                  <a:moveTo>
                    <a:pt x="998" y="1"/>
                  </a:moveTo>
                  <a:cubicBezTo>
                    <a:pt x="933" y="1"/>
                    <a:pt x="867" y="16"/>
                    <a:pt x="800" y="48"/>
                  </a:cubicBezTo>
                  <a:cubicBezTo>
                    <a:pt x="1" y="428"/>
                    <a:pt x="952" y="1722"/>
                    <a:pt x="1180" y="1950"/>
                  </a:cubicBezTo>
                  <a:lnTo>
                    <a:pt x="2169" y="1722"/>
                  </a:lnTo>
                  <a:cubicBezTo>
                    <a:pt x="2169" y="1722"/>
                    <a:pt x="1691" y="1"/>
                    <a:pt x="9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1232975" y="3005850"/>
              <a:ext cx="198800" cy="307225"/>
            </a:xfrm>
            <a:custGeom>
              <a:avLst/>
              <a:gdLst/>
              <a:ahLst/>
              <a:cxnLst/>
              <a:rect l="l" t="t" r="r" b="b"/>
              <a:pathLst>
                <a:path w="7952" h="12289" extrusionOk="0">
                  <a:moveTo>
                    <a:pt x="0" y="0"/>
                  </a:moveTo>
                  <a:lnTo>
                    <a:pt x="152" y="12289"/>
                  </a:lnTo>
                  <a:lnTo>
                    <a:pt x="1256" y="12289"/>
                  </a:lnTo>
                  <a:cubicBezTo>
                    <a:pt x="1256" y="12289"/>
                    <a:pt x="2055" y="6125"/>
                    <a:pt x="2397" y="2702"/>
                  </a:cubicBezTo>
                  <a:lnTo>
                    <a:pt x="3158" y="2702"/>
                  </a:lnTo>
                  <a:lnTo>
                    <a:pt x="3919" y="7153"/>
                  </a:lnTo>
                  <a:lnTo>
                    <a:pt x="7115" y="10577"/>
                  </a:lnTo>
                  <a:lnTo>
                    <a:pt x="7951" y="9892"/>
                  </a:lnTo>
                  <a:lnTo>
                    <a:pt x="5517" y="6164"/>
                  </a:lnTo>
                  <a:cubicBezTo>
                    <a:pt x="5517" y="6164"/>
                    <a:pt x="5783" y="1598"/>
                    <a:pt x="5707" y="799"/>
                  </a:cubicBezTo>
                  <a:cubicBezTo>
                    <a:pt x="5821" y="495"/>
                    <a:pt x="5821" y="267"/>
                    <a:pt x="57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1095400" y="2785100"/>
              <a:ext cx="391550" cy="220775"/>
            </a:xfrm>
            <a:custGeom>
              <a:avLst/>
              <a:gdLst/>
              <a:ahLst/>
              <a:cxnLst/>
              <a:rect l="l" t="t" r="r" b="b"/>
              <a:pathLst>
                <a:path w="15662" h="8831" extrusionOk="0">
                  <a:moveTo>
                    <a:pt x="11781" y="3618"/>
                  </a:moveTo>
                  <a:cubicBezTo>
                    <a:pt x="12389" y="4151"/>
                    <a:pt x="13112" y="4684"/>
                    <a:pt x="13112" y="4684"/>
                  </a:cubicBezTo>
                  <a:lnTo>
                    <a:pt x="11525" y="6535"/>
                  </a:lnTo>
                  <a:lnTo>
                    <a:pt x="11781" y="3618"/>
                  </a:lnTo>
                  <a:close/>
                  <a:moveTo>
                    <a:pt x="10821" y="0"/>
                  </a:moveTo>
                  <a:cubicBezTo>
                    <a:pt x="10786" y="0"/>
                    <a:pt x="10751" y="1"/>
                    <a:pt x="10715" y="4"/>
                  </a:cubicBezTo>
                  <a:lnTo>
                    <a:pt x="6036" y="4"/>
                  </a:lnTo>
                  <a:cubicBezTo>
                    <a:pt x="5693" y="4"/>
                    <a:pt x="5389" y="156"/>
                    <a:pt x="5123" y="385"/>
                  </a:cubicBezTo>
                  <a:cubicBezTo>
                    <a:pt x="5009" y="537"/>
                    <a:pt x="4856" y="841"/>
                    <a:pt x="4780" y="917"/>
                  </a:cubicBezTo>
                  <a:lnTo>
                    <a:pt x="3335" y="3732"/>
                  </a:lnTo>
                  <a:lnTo>
                    <a:pt x="1052" y="1107"/>
                  </a:lnTo>
                  <a:cubicBezTo>
                    <a:pt x="1052" y="1101"/>
                    <a:pt x="1044" y="1098"/>
                    <a:pt x="1029" y="1098"/>
                  </a:cubicBezTo>
                  <a:cubicBezTo>
                    <a:pt x="873" y="1098"/>
                    <a:pt x="0" y="1432"/>
                    <a:pt x="139" y="1640"/>
                  </a:cubicBezTo>
                  <a:cubicBezTo>
                    <a:pt x="367" y="2020"/>
                    <a:pt x="1813" y="4950"/>
                    <a:pt x="2992" y="6205"/>
                  </a:cubicBezTo>
                  <a:cubicBezTo>
                    <a:pt x="3068" y="6281"/>
                    <a:pt x="3161" y="6315"/>
                    <a:pt x="3267" y="6315"/>
                  </a:cubicBezTo>
                  <a:cubicBezTo>
                    <a:pt x="3792" y="6315"/>
                    <a:pt x="4622" y="5470"/>
                    <a:pt x="5161" y="4836"/>
                  </a:cubicBezTo>
                  <a:lnTo>
                    <a:pt x="5541" y="8830"/>
                  </a:lnTo>
                  <a:lnTo>
                    <a:pt x="11324" y="8830"/>
                  </a:lnTo>
                  <a:lnTo>
                    <a:pt x="11389" y="8089"/>
                  </a:lnTo>
                  <a:lnTo>
                    <a:pt x="11389" y="8089"/>
                  </a:lnTo>
                  <a:cubicBezTo>
                    <a:pt x="11670" y="7895"/>
                    <a:pt x="14072" y="6221"/>
                    <a:pt x="14824" y="5254"/>
                  </a:cubicBezTo>
                  <a:cubicBezTo>
                    <a:pt x="15166" y="4874"/>
                    <a:pt x="15661" y="4493"/>
                    <a:pt x="15166" y="3999"/>
                  </a:cubicBezTo>
                  <a:cubicBezTo>
                    <a:pt x="14444" y="3352"/>
                    <a:pt x="12656" y="1450"/>
                    <a:pt x="11895" y="651"/>
                  </a:cubicBezTo>
                  <a:cubicBezTo>
                    <a:pt x="11683" y="227"/>
                    <a:pt x="11274" y="0"/>
                    <a:pt x="108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1204425" y="3312100"/>
              <a:ext cx="61850" cy="21900"/>
            </a:xfrm>
            <a:custGeom>
              <a:avLst/>
              <a:gdLst/>
              <a:ahLst/>
              <a:cxnLst/>
              <a:rect l="l" t="t" r="r" b="b"/>
              <a:pathLst>
                <a:path w="2474" h="876" extrusionOk="0">
                  <a:moveTo>
                    <a:pt x="1332" y="1"/>
                  </a:moveTo>
                  <a:lnTo>
                    <a:pt x="153" y="419"/>
                  </a:lnTo>
                  <a:cubicBezTo>
                    <a:pt x="1" y="533"/>
                    <a:pt x="77" y="876"/>
                    <a:pt x="191" y="876"/>
                  </a:cubicBezTo>
                  <a:lnTo>
                    <a:pt x="2474" y="876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1396700" y="3253125"/>
              <a:ext cx="52200" cy="53725"/>
            </a:xfrm>
            <a:custGeom>
              <a:avLst/>
              <a:gdLst/>
              <a:ahLst/>
              <a:cxnLst/>
              <a:rect l="l" t="t" r="r" b="b"/>
              <a:pathLst>
                <a:path w="2088" h="2149" extrusionOk="0">
                  <a:moveTo>
                    <a:pt x="1517" y="1"/>
                  </a:moveTo>
                  <a:lnTo>
                    <a:pt x="642" y="686"/>
                  </a:lnTo>
                  <a:lnTo>
                    <a:pt x="33" y="1903"/>
                  </a:lnTo>
                  <a:cubicBezTo>
                    <a:pt x="1" y="1999"/>
                    <a:pt x="184" y="2149"/>
                    <a:pt x="311" y="2149"/>
                  </a:cubicBezTo>
                  <a:cubicBezTo>
                    <a:pt x="335" y="2149"/>
                    <a:pt x="357" y="2143"/>
                    <a:pt x="375" y="2131"/>
                  </a:cubicBezTo>
                  <a:lnTo>
                    <a:pt x="2087" y="648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1282425" y="2750000"/>
              <a:ext cx="49475" cy="56150"/>
            </a:xfrm>
            <a:custGeom>
              <a:avLst/>
              <a:gdLst/>
              <a:ahLst/>
              <a:cxnLst/>
              <a:rect l="l" t="t" r="r" b="b"/>
              <a:pathLst>
                <a:path w="1979" h="2246" extrusionOk="0">
                  <a:moveTo>
                    <a:pt x="609" y="1"/>
                  </a:moveTo>
                  <a:cubicBezTo>
                    <a:pt x="381" y="1"/>
                    <a:pt x="1" y="191"/>
                    <a:pt x="1" y="457"/>
                  </a:cubicBezTo>
                  <a:lnTo>
                    <a:pt x="1" y="1370"/>
                  </a:lnTo>
                  <a:cubicBezTo>
                    <a:pt x="1" y="1865"/>
                    <a:pt x="419" y="2245"/>
                    <a:pt x="952" y="2245"/>
                  </a:cubicBezTo>
                  <a:cubicBezTo>
                    <a:pt x="1979" y="2245"/>
                    <a:pt x="1941" y="1560"/>
                    <a:pt x="1941" y="1370"/>
                  </a:cubicBezTo>
                  <a:lnTo>
                    <a:pt x="1941" y="229"/>
                  </a:lnTo>
                  <a:cubicBezTo>
                    <a:pt x="1941" y="1"/>
                    <a:pt x="1560" y="1"/>
                    <a:pt x="13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1258650" y="2670450"/>
              <a:ext cx="100850" cy="98625"/>
            </a:xfrm>
            <a:custGeom>
              <a:avLst/>
              <a:gdLst/>
              <a:ahLst/>
              <a:cxnLst/>
              <a:rect l="l" t="t" r="r" b="b"/>
              <a:pathLst>
                <a:path w="4034" h="3945" extrusionOk="0">
                  <a:moveTo>
                    <a:pt x="1934" y="0"/>
                  </a:moveTo>
                  <a:cubicBezTo>
                    <a:pt x="1773" y="0"/>
                    <a:pt x="1610" y="20"/>
                    <a:pt x="1446" y="63"/>
                  </a:cubicBezTo>
                  <a:cubicBezTo>
                    <a:pt x="1408" y="63"/>
                    <a:pt x="1370" y="63"/>
                    <a:pt x="1332" y="139"/>
                  </a:cubicBezTo>
                  <a:cubicBezTo>
                    <a:pt x="381" y="405"/>
                    <a:pt x="0" y="2193"/>
                    <a:pt x="305" y="3183"/>
                  </a:cubicBezTo>
                  <a:cubicBezTo>
                    <a:pt x="481" y="3754"/>
                    <a:pt x="835" y="3945"/>
                    <a:pt x="1286" y="3945"/>
                  </a:cubicBezTo>
                  <a:cubicBezTo>
                    <a:pt x="1615" y="3945"/>
                    <a:pt x="1996" y="3844"/>
                    <a:pt x="2397" y="3715"/>
                  </a:cubicBezTo>
                  <a:cubicBezTo>
                    <a:pt x="3424" y="3449"/>
                    <a:pt x="4033" y="2422"/>
                    <a:pt x="3729" y="1394"/>
                  </a:cubicBezTo>
                  <a:cubicBezTo>
                    <a:pt x="3537" y="563"/>
                    <a:pt x="2780" y="0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1256750" y="2656575"/>
              <a:ext cx="116050" cy="113250"/>
            </a:xfrm>
            <a:custGeom>
              <a:avLst/>
              <a:gdLst/>
              <a:ahLst/>
              <a:cxnLst/>
              <a:rect l="l" t="t" r="r" b="b"/>
              <a:pathLst>
                <a:path w="4642" h="4530" extrusionOk="0">
                  <a:moveTo>
                    <a:pt x="1264" y="0"/>
                  </a:moveTo>
                  <a:cubicBezTo>
                    <a:pt x="1161" y="0"/>
                    <a:pt x="1057" y="35"/>
                    <a:pt x="951" y="123"/>
                  </a:cubicBezTo>
                  <a:cubicBezTo>
                    <a:pt x="0" y="884"/>
                    <a:pt x="1256" y="1341"/>
                    <a:pt x="1218" y="2178"/>
                  </a:cubicBezTo>
                  <a:cubicBezTo>
                    <a:pt x="1180" y="2501"/>
                    <a:pt x="1284" y="2606"/>
                    <a:pt x="1432" y="2606"/>
                  </a:cubicBezTo>
                  <a:cubicBezTo>
                    <a:pt x="1579" y="2606"/>
                    <a:pt x="1769" y="2501"/>
                    <a:pt x="1903" y="2406"/>
                  </a:cubicBezTo>
                  <a:cubicBezTo>
                    <a:pt x="2054" y="2295"/>
                    <a:pt x="2174" y="2248"/>
                    <a:pt x="2265" y="2248"/>
                  </a:cubicBezTo>
                  <a:cubicBezTo>
                    <a:pt x="2518" y="2248"/>
                    <a:pt x="2557" y="2604"/>
                    <a:pt x="2473" y="2939"/>
                  </a:cubicBezTo>
                  <a:cubicBezTo>
                    <a:pt x="2397" y="3357"/>
                    <a:pt x="1788" y="4118"/>
                    <a:pt x="2245" y="4346"/>
                  </a:cubicBezTo>
                  <a:cubicBezTo>
                    <a:pt x="2451" y="4470"/>
                    <a:pt x="2682" y="4529"/>
                    <a:pt x="2911" y="4529"/>
                  </a:cubicBezTo>
                  <a:cubicBezTo>
                    <a:pt x="3316" y="4529"/>
                    <a:pt x="3714" y="4344"/>
                    <a:pt x="3957" y="4004"/>
                  </a:cubicBezTo>
                  <a:cubicBezTo>
                    <a:pt x="4261" y="3547"/>
                    <a:pt x="3957" y="2748"/>
                    <a:pt x="3995" y="2406"/>
                  </a:cubicBezTo>
                  <a:cubicBezTo>
                    <a:pt x="4071" y="2064"/>
                    <a:pt x="4642" y="1151"/>
                    <a:pt x="4147" y="694"/>
                  </a:cubicBezTo>
                  <a:cubicBezTo>
                    <a:pt x="3983" y="516"/>
                    <a:pt x="3765" y="466"/>
                    <a:pt x="3532" y="466"/>
                  </a:cubicBezTo>
                  <a:cubicBezTo>
                    <a:pt x="3231" y="466"/>
                    <a:pt x="2905" y="550"/>
                    <a:pt x="2637" y="550"/>
                  </a:cubicBezTo>
                  <a:cubicBezTo>
                    <a:pt x="2534" y="550"/>
                    <a:pt x="2440" y="537"/>
                    <a:pt x="2359" y="504"/>
                  </a:cubicBezTo>
                  <a:cubicBezTo>
                    <a:pt x="1950" y="387"/>
                    <a:pt x="1608" y="0"/>
                    <a:pt x="126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</a:t>
            </a:r>
            <a:r>
              <a:rPr lang="en-ID" sz="4800" dirty="0"/>
              <a:t>&amp;D Spend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8" y="3395783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0.8403657851867833∗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+ 52362.21331134203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0.8403657851867833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+ 52362.21331134203 + 2 ∗ 5842.670169065692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𝐵𝐴𝑎𝑡𝑎𝑠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0.8403657851867833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+ 52362.21331134203 − 2 ∗ 5842.670169065692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8" y="3395783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 b="-2479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E1016F6C-5544-C64E-0E95-A601A6A32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63" y="578317"/>
            <a:ext cx="3520800" cy="22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3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</a:t>
            </a:r>
            <a:r>
              <a:rPr lang="en-ID" sz="4800" dirty="0"/>
              <a:t>&amp;D Spend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8" y="3446699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443778331.1583715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18372110012.280933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97.64147021358623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8" y="3446699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 b="-245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">
            <a:extLst>
              <a:ext uri="{FF2B5EF4-FFF2-40B4-BE49-F238E27FC236}">
                <a16:creationId xmlns:a16="http://schemas.microsoft.com/office/drawing/2014/main" id="{89700793-CD4C-5641-4791-8A5C2315F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63" y="578317"/>
            <a:ext cx="3520800" cy="22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0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3200" dirty="0"/>
              <a:t>Administration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8" y="3395783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0.31067528415442786∗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+ 76656.29203399968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0.31067528415442786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+ 76656.29203399968 + 2 ∗ 36318.38721470936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0.31067528415442786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+ 76656.29203399968 − 2 ∗ 36318.38721470936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8" y="3395783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 b="-2479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>
            <a:extLst>
              <a:ext uri="{FF2B5EF4-FFF2-40B4-BE49-F238E27FC236}">
                <a16:creationId xmlns:a16="http://schemas.microsoft.com/office/drawing/2014/main" id="{175E4BF1-E16E-F370-6C92-F5F230D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450" y="617426"/>
            <a:ext cx="3517200" cy="220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9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3200" dirty="0"/>
              <a:t>Administration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8" y="3470973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17147328248.408335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18372110012.280933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51.72410069506661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8" y="3470973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 b="-245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44AD43CA-3675-05C9-7283-2D1329848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450" y="617426"/>
            <a:ext cx="3517200" cy="220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95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4400" dirty="0"/>
              <a:t>Marketing Spend</a:t>
            </a:r>
            <a:endParaRPr lang="en-ID" sz="6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0.24877824387366462∗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+ 63225.15486780451</m:t>
                      </m:r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0.24877824387366462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+ 63225.15486780451 + 2 ∗ 25910.36105822212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0.24877824387366462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+ 63225.15486780451 − 2 ∗ 25910.36105822212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69A1181A-7AFC-0F1F-9294-38866B86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578317"/>
            <a:ext cx="3517200" cy="22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6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4400" dirty="0"/>
              <a:t>Marketing Spend</a:t>
            </a:r>
            <a:endParaRPr lang="en-ID" sz="6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8727508532.176632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18372110012.280933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67.79471815125756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blipFill>
                <a:blip r:embed="rId3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69A1181A-7AFC-0F1F-9294-38866B86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578317"/>
            <a:ext cx="3517200" cy="22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8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4"/>
          <p:cNvSpPr txBox="1">
            <a:spLocks noGrp="1"/>
          </p:cNvSpPr>
          <p:nvPr>
            <p:ph type="title"/>
          </p:nvPr>
        </p:nvSpPr>
        <p:spPr>
          <a:xfrm>
            <a:off x="717425" y="597425"/>
            <a:ext cx="7709100" cy="556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PENGANTAR</a:t>
            </a:r>
            <a:endParaRPr dirty="0"/>
          </a:p>
        </p:txBody>
      </p:sp>
      <p:sp>
        <p:nvSpPr>
          <p:cNvPr id="1342" name="Google Shape;1342;p44"/>
          <p:cNvSpPr txBox="1">
            <a:spLocks noGrp="1"/>
          </p:cNvSpPr>
          <p:nvPr>
            <p:ph type="body" idx="1"/>
          </p:nvPr>
        </p:nvSpPr>
        <p:spPr>
          <a:xfrm>
            <a:off x="717425" y="1153625"/>
            <a:ext cx="7709100" cy="3448800"/>
          </a:xfrm>
          <a:prstGeom prst="rect">
            <a:avLst/>
          </a:prstGeom>
        </p:spPr>
        <p:txBody>
          <a:bodyPr spcFirstLastPara="1" wrap="square" lIns="182875" tIns="91425" rIns="274300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400" dirty="0" err="1"/>
              <a:t>Terdapat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</a:t>
            </a:r>
            <a:r>
              <a:rPr lang="en-ID" sz="1400" dirty="0" err="1"/>
              <a:t>mengenai</a:t>
            </a:r>
            <a:r>
              <a:rPr lang="en-ID" sz="1400" dirty="0"/>
              <a:t> </a:t>
            </a:r>
            <a:r>
              <a:rPr lang="en-ID" sz="1400" dirty="0" err="1"/>
              <a:t>tingkat</a:t>
            </a:r>
            <a:r>
              <a:rPr lang="en-ID" sz="1400" dirty="0"/>
              <a:t> </a:t>
            </a:r>
            <a:r>
              <a:rPr lang="en-ID" sz="1400" dirty="0" err="1"/>
              <a:t>kepentingan</a:t>
            </a:r>
            <a:r>
              <a:rPr lang="en-ID" sz="1400" dirty="0"/>
              <a:t> Divisi R&amp;D </a:t>
            </a:r>
            <a:r>
              <a:rPr lang="en-ID" sz="1400" dirty="0" err="1"/>
              <a:t>bagi</a:t>
            </a:r>
            <a:r>
              <a:rPr lang="en-ID" sz="1400" dirty="0"/>
              <a:t> profit </a:t>
            </a:r>
            <a:r>
              <a:rPr lang="en-ID" sz="1400" dirty="0" err="1"/>
              <a:t>suatu</a:t>
            </a:r>
            <a:r>
              <a:rPr lang="en-ID" sz="1400" dirty="0"/>
              <a:t> </a:t>
            </a:r>
            <a:r>
              <a:rPr lang="en-ID" sz="1400" dirty="0" err="1"/>
              <a:t>perusahaan</a:t>
            </a:r>
            <a:endParaRPr lang="en-ID" sz="14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400" dirty="0" err="1"/>
              <a:t>Kelompok</a:t>
            </a:r>
            <a:r>
              <a:rPr lang="en-ID" sz="1400" dirty="0"/>
              <a:t> kami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melakukan</a:t>
            </a:r>
            <a:r>
              <a:rPr lang="en-ID" sz="1400" dirty="0"/>
              <a:t> </a:t>
            </a:r>
            <a:r>
              <a:rPr lang="en-ID" sz="1400" dirty="0" err="1"/>
              <a:t>analisa</a:t>
            </a:r>
            <a:r>
              <a:rPr lang="en-ID" sz="1400" dirty="0"/>
              <a:t> </a:t>
            </a:r>
            <a:r>
              <a:rPr lang="en-ID" sz="1400" dirty="0" err="1"/>
              <a:t>mengenai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profit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perusahaan</a:t>
            </a:r>
            <a:r>
              <a:rPr lang="en-ID" sz="1400" dirty="0"/>
              <a:t> dan </a:t>
            </a:r>
            <a:r>
              <a:rPr lang="en-ID" sz="1400" dirty="0" err="1"/>
              <a:t>kaitannya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biaya</a:t>
            </a:r>
            <a:r>
              <a:rPr lang="en-ID" sz="1400" dirty="0"/>
              <a:t> R&amp;D, </a:t>
            </a:r>
            <a:r>
              <a:rPr lang="en-ID" sz="1400" dirty="0" err="1"/>
              <a:t>Administrasi</a:t>
            </a:r>
            <a:r>
              <a:rPr lang="en-ID" sz="1400" dirty="0"/>
              <a:t>, dan Marketing.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400" dirty="0" err="1"/>
              <a:t>Diharapkan</a:t>
            </a:r>
            <a:r>
              <a:rPr lang="en-ID" sz="1400" dirty="0"/>
              <a:t> </a:t>
            </a:r>
            <a:r>
              <a:rPr lang="en-ID" sz="1400" dirty="0" err="1"/>
              <a:t>melalui</a:t>
            </a:r>
            <a:r>
              <a:rPr lang="en-ID" sz="1400" dirty="0"/>
              <a:t> Analisa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konklusi</a:t>
            </a:r>
            <a:r>
              <a:rPr lang="en-ID" sz="1400" dirty="0"/>
              <a:t> </a:t>
            </a:r>
            <a:r>
              <a:rPr lang="en-ID" sz="1400" dirty="0" err="1"/>
              <a:t>terbaik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menjawab</a:t>
            </a:r>
            <a:r>
              <a:rPr lang="en-ID" sz="1400" dirty="0"/>
              <a:t> </a:t>
            </a:r>
            <a:r>
              <a:rPr lang="en-ID" sz="1400" dirty="0" err="1"/>
              <a:t>pertanyaan</a:t>
            </a:r>
            <a:r>
              <a:rPr lang="en-ID" sz="1400" dirty="0"/>
              <a:t> </a:t>
            </a:r>
            <a:r>
              <a:rPr lang="en-ID" sz="1400" dirty="0" err="1"/>
              <a:t>tentang</a:t>
            </a:r>
            <a:r>
              <a:rPr lang="en-ID" sz="1400" dirty="0"/>
              <a:t> </a:t>
            </a:r>
            <a:r>
              <a:rPr lang="en-ID" sz="1400" dirty="0" err="1"/>
              <a:t>seberapa</a:t>
            </a:r>
            <a:r>
              <a:rPr lang="en-ID" sz="1400" dirty="0"/>
              <a:t> </a:t>
            </a:r>
            <a:r>
              <a:rPr lang="en-ID" sz="1400" dirty="0" err="1"/>
              <a:t>penting</a:t>
            </a:r>
            <a:r>
              <a:rPr lang="en-ID" sz="1400" dirty="0"/>
              <a:t> </a:t>
            </a:r>
            <a:r>
              <a:rPr lang="en-ID" sz="1400" dirty="0" err="1"/>
              <a:t>peran</a:t>
            </a:r>
            <a:r>
              <a:rPr lang="en-ID" sz="1400" dirty="0"/>
              <a:t> divisi </a:t>
            </a:r>
            <a:r>
              <a:rPr lang="en-ID" sz="1400" dirty="0" err="1"/>
              <a:t>Penelitian</a:t>
            </a:r>
            <a:r>
              <a:rPr lang="en-ID" sz="1400" dirty="0"/>
              <a:t> dan </a:t>
            </a:r>
            <a:r>
              <a:rPr lang="en-ID" sz="1400" dirty="0" err="1"/>
              <a:t>Pengembangan</a:t>
            </a:r>
            <a:r>
              <a:rPr lang="en-ID" sz="1400" dirty="0"/>
              <a:t> (R&amp;D)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sebuah</a:t>
            </a:r>
            <a:r>
              <a:rPr lang="en-ID" sz="1400" dirty="0"/>
              <a:t> </a:t>
            </a:r>
            <a:r>
              <a:rPr lang="en-ID" sz="1400" dirty="0" err="1"/>
              <a:t>perusahaan</a:t>
            </a:r>
            <a:r>
              <a:rPr lang="en-ID" sz="1400" dirty="0"/>
              <a:t> </a:t>
            </a:r>
            <a:r>
              <a:rPr lang="en-ID" sz="1400" dirty="0" err="1"/>
              <a:t>startup</a:t>
            </a:r>
            <a:r>
              <a:rPr lang="en-ID" sz="1400" dirty="0"/>
              <a:t>.</a:t>
            </a:r>
            <a:endParaRPr sz="1400" dirty="0"/>
          </a:p>
        </p:txBody>
      </p:sp>
      <p:grpSp>
        <p:nvGrpSpPr>
          <p:cNvPr id="1343" name="Google Shape;1343;p44"/>
          <p:cNvGrpSpPr/>
          <p:nvPr/>
        </p:nvGrpSpPr>
        <p:grpSpPr>
          <a:xfrm>
            <a:off x="717431" y="368525"/>
            <a:ext cx="7709100" cy="228900"/>
            <a:chOff x="717431" y="368525"/>
            <a:chExt cx="7709100" cy="228900"/>
          </a:xfrm>
        </p:grpSpPr>
        <p:sp>
          <p:nvSpPr>
            <p:cNvPr id="1344" name="Google Shape;1344;p44"/>
            <p:cNvSpPr/>
            <p:nvPr/>
          </p:nvSpPr>
          <p:spPr>
            <a:xfrm>
              <a:off x="717431" y="368525"/>
              <a:ext cx="77091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44"/>
            <p:cNvGrpSpPr/>
            <p:nvPr/>
          </p:nvGrpSpPr>
          <p:grpSpPr>
            <a:xfrm>
              <a:off x="788613" y="433606"/>
              <a:ext cx="374100" cy="101100"/>
              <a:chOff x="965750" y="594475"/>
              <a:chExt cx="374100" cy="101100"/>
            </a:xfrm>
          </p:grpSpPr>
          <p:grpSp>
            <p:nvGrpSpPr>
              <p:cNvPr id="1346" name="Google Shape;1346;p44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347" name="Google Shape;1347;p44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48" name="Google Shape;1348;p44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9" name="Google Shape;1349;p44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50" name="Google Shape;1350;p44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4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53" name="Google Shape;1353;p44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86448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5" name="Google Shape;2105;p54"/>
          <p:cNvGrpSpPr/>
          <p:nvPr/>
        </p:nvGrpSpPr>
        <p:grpSpPr>
          <a:xfrm>
            <a:off x="861411" y="2126325"/>
            <a:ext cx="3873682" cy="1927950"/>
            <a:chOff x="717136" y="770510"/>
            <a:chExt cx="3873682" cy="1927950"/>
          </a:xfrm>
        </p:grpSpPr>
        <p:sp>
          <p:nvSpPr>
            <p:cNvPr id="2106" name="Google Shape;2106;p54"/>
            <p:cNvSpPr/>
            <p:nvPr/>
          </p:nvSpPr>
          <p:spPr>
            <a:xfrm>
              <a:off x="717818" y="1000760"/>
              <a:ext cx="3873000" cy="169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4"/>
            <p:cNvSpPr/>
            <p:nvPr/>
          </p:nvSpPr>
          <p:spPr>
            <a:xfrm>
              <a:off x="717136" y="770510"/>
              <a:ext cx="38730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8" name="Google Shape;2108;p54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109" name="Google Shape;2109;p54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110" name="Google Shape;2110;p54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111" name="Google Shape;2111;p54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2" name="Google Shape;2112;p54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13" name="Google Shape;2113;p54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54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54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6" name="Google Shape;2116;p54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130" name="Google Shape;2130;p54"/>
          <p:cNvSpPr txBox="1">
            <a:spLocks noGrp="1"/>
          </p:cNvSpPr>
          <p:nvPr>
            <p:ph type="title"/>
          </p:nvPr>
        </p:nvSpPr>
        <p:spPr>
          <a:xfrm>
            <a:off x="1136102" y="2597244"/>
            <a:ext cx="33243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sp>
        <p:nvSpPr>
          <p:cNvPr id="2131" name="Google Shape;2131;p54"/>
          <p:cNvSpPr/>
          <p:nvPr/>
        </p:nvSpPr>
        <p:spPr>
          <a:xfrm>
            <a:off x="1696502" y="550425"/>
            <a:ext cx="2203500" cy="169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132" name="Google Shape;2132;p54"/>
          <p:cNvSpPr txBox="1">
            <a:spLocks noGrp="1"/>
          </p:cNvSpPr>
          <p:nvPr>
            <p:ph type="title" idx="2"/>
          </p:nvPr>
        </p:nvSpPr>
        <p:spPr>
          <a:xfrm>
            <a:off x="1868852" y="880125"/>
            <a:ext cx="18588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133" name="Google Shape;2133;p54"/>
          <p:cNvGrpSpPr/>
          <p:nvPr/>
        </p:nvGrpSpPr>
        <p:grpSpPr>
          <a:xfrm>
            <a:off x="5228001" y="880160"/>
            <a:ext cx="3054588" cy="3139906"/>
            <a:chOff x="717126" y="770507"/>
            <a:chExt cx="2817626" cy="2896325"/>
          </a:xfrm>
        </p:grpSpPr>
        <p:sp>
          <p:nvSpPr>
            <p:cNvPr id="2134" name="Google Shape;2134;p54"/>
            <p:cNvSpPr/>
            <p:nvPr/>
          </p:nvSpPr>
          <p:spPr>
            <a:xfrm>
              <a:off x="717452" y="1000732"/>
              <a:ext cx="2817300" cy="2666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4"/>
            <p:cNvSpPr/>
            <p:nvPr/>
          </p:nvSpPr>
          <p:spPr>
            <a:xfrm>
              <a:off x="717126" y="770507"/>
              <a:ext cx="28173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6" name="Google Shape;2136;p54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137" name="Google Shape;2137;p54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138" name="Google Shape;2138;p54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139" name="Google Shape;2139;p54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0" name="Google Shape;2140;p54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41" name="Google Shape;2141;p54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54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54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44" name="Google Shape;2144;p54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45" name="Google Shape;2145;p54"/>
          <p:cNvGrpSpPr/>
          <p:nvPr/>
        </p:nvGrpSpPr>
        <p:grpSpPr>
          <a:xfrm>
            <a:off x="5622793" y="1286272"/>
            <a:ext cx="2407596" cy="2625471"/>
            <a:chOff x="5507000" y="1057813"/>
            <a:chExt cx="2776607" cy="3027876"/>
          </a:xfrm>
        </p:grpSpPr>
        <p:sp>
          <p:nvSpPr>
            <p:cNvPr id="2146" name="Google Shape;2146;p54"/>
            <p:cNvSpPr/>
            <p:nvPr/>
          </p:nvSpPr>
          <p:spPr>
            <a:xfrm>
              <a:off x="7956196" y="2547061"/>
              <a:ext cx="184574" cy="149062"/>
            </a:xfrm>
            <a:custGeom>
              <a:avLst/>
              <a:gdLst/>
              <a:ahLst/>
              <a:cxnLst/>
              <a:rect l="l" t="t" r="r" b="b"/>
              <a:pathLst>
                <a:path w="3394" h="2741" extrusionOk="0">
                  <a:moveTo>
                    <a:pt x="1607" y="0"/>
                  </a:moveTo>
                  <a:cubicBezTo>
                    <a:pt x="569" y="0"/>
                    <a:pt x="0" y="1664"/>
                    <a:pt x="427" y="2233"/>
                  </a:cubicBezTo>
                  <a:cubicBezTo>
                    <a:pt x="683" y="2602"/>
                    <a:pt x="913" y="2741"/>
                    <a:pt x="1165" y="2741"/>
                  </a:cubicBezTo>
                  <a:cubicBezTo>
                    <a:pt x="1509" y="2741"/>
                    <a:pt x="1893" y="2481"/>
                    <a:pt x="2443" y="2195"/>
                  </a:cubicBezTo>
                  <a:cubicBezTo>
                    <a:pt x="3394" y="1738"/>
                    <a:pt x="3014" y="254"/>
                    <a:pt x="1834" y="26"/>
                  </a:cubicBezTo>
                  <a:cubicBezTo>
                    <a:pt x="1756" y="9"/>
                    <a:pt x="1681" y="0"/>
                    <a:pt x="16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4"/>
            <p:cNvSpPr/>
            <p:nvPr/>
          </p:nvSpPr>
          <p:spPr>
            <a:xfrm>
              <a:off x="6464937" y="2250516"/>
              <a:ext cx="726224" cy="1533151"/>
            </a:xfrm>
            <a:custGeom>
              <a:avLst/>
              <a:gdLst/>
              <a:ahLst/>
              <a:cxnLst/>
              <a:rect l="l" t="t" r="r" b="b"/>
              <a:pathLst>
                <a:path w="13354" h="28192" extrusionOk="0">
                  <a:moveTo>
                    <a:pt x="0" y="1"/>
                  </a:moveTo>
                  <a:lnTo>
                    <a:pt x="0" y="28192"/>
                  </a:lnTo>
                  <a:lnTo>
                    <a:pt x="13354" y="28192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4"/>
            <p:cNvSpPr/>
            <p:nvPr/>
          </p:nvSpPr>
          <p:spPr>
            <a:xfrm>
              <a:off x="5645619" y="3469106"/>
              <a:ext cx="726278" cy="312482"/>
            </a:xfrm>
            <a:custGeom>
              <a:avLst/>
              <a:gdLst/>
              <a:ahLst/>
              <a:cxnLst/>
              <a:rect l="l" t="t" r="r" b="b"/>
              <a:pathLst>
                <a:path w="13355" h="5746" extrusionOk="0">
                  <a:moveTo>
                    <a:pt x="1" y="1"/>
                  </a:moveTo>
                  <a:lnTo>
                    <a:pt x="1" y="5746"/>
                  </a:lnTo>
                  <a:lnTo>
                    <a:pt x="13354" y="5746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4"/>
            <p:cNvSpPr/>
            <p:nvPr/>
          </p:nvSpPr>
          <p:spPr>
            <a:xfrm>
              <a:off x="7288332" y="3030516"/>
              <a:ext cx="726278" cy="753143"/>
            </a:xfrm>
            <a:custGeom>
              <a:avLst/>
              <a:gdLst/>
              <a:ahLst/>
              <a:cxnLst/>
              <a:rect l="l" t="t" r="r" b="b"/>
              <a:pathLst>
                <a:path w="13355" h="13849" extrusionOk="0">
                  <a:moveTo>
                    <a:pt x="1" y="1"/>
                  </a:moveTo>
                  <a:lnTo>
                    <a:pt x="1" y="13849"/>
                  </a:lnTo>
                  <a:lnTo>
                    <a:pt x="13354" y="13849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4"/>
            <p:cNvSpPr/>
            <p:nvPr/>
          </p:nvSpPr>
          <p:spPr>
            <a:xfrm>
              <a:off x="5507000" y="1057813"/>
              <a:ext cx="2426928" cy="2232510"/>
            </a:xfrm>
            <a:custGeom>
              <a:avLst/>
              <a:gdLst/>
              <a:ahLst/>
              <a:cxnLst/>
              <a:rect l="l" t="t" r="r" b="b"/>
              <a:pathLst>
                <a:path w="44627" h="41052" extrusionOk="0">
                  <a:moveTo>
                    <a:pt x="23416" y="0"/>
                  </a:moveTo>
                  <a:cubicBezTo>
                    <a:pt x="20379" y="0"/>
                    <a:pt x="17294" y="679"/>
                    <a:pt x="14381" y="2112"/>
                  </a:cubicBezTo>
                  <a:cubicBezTo>
                    <a:pt x="4224" y="7058"/>
                    <a:pt x="1" y="19308"/>
                    <a:pt x="4984" y="29542"/>
                  </a:cubicBezTo>
                  <a:cubicBezTo>
                    <a:pt x="8511" y="36718"/>
                    <a:pt x="15759" y="41052"/>
                    <a:pt x="23437" y="41052"/>
                  </a:cubicBezTo>
                  <a:cubicBezTo>
                    <a:pt x="25203" y="41052"/>
                    <a:pt x="26991" y="40823"/>
                    <a:pt x="28762" y="40346"/>
                  </a:cubicBezTo>
                  <a:lnTo>
                    <a:pt x="28229" y="37873"/>
                  </a:lnTo>
                  <a:cubicBezTo>
                    <a:pt x="26619" y="38322"/>
                    <a:pt x="24998" y="38537"/>
                    <a:pt x="23403" y="38537"/>
                  </a:cubicBezTo>
                  <a:cubicBezTo>
                    <a:pt x="15537" y="38537"/>
                    <a:pt x="8295" y="33327"/>
                    <a:pt x="6050" y="25357"/>
                  </a:cubicBezTo>
                  <a:cubicBezTo>
                    <a:pt x="3387" y="15770"/>
                    <a:pt x="8979" y="5840"/>
                    <a:pt x="18566" y="3177"/>
                  </a:cubicBezTo>
                  <a:cubicBezTo>
                    <a:pt x="20172" y="2734"/>
                    <a:pt x="21792" y="2522"/>
                    <a:pt x="23389" y="2522"/>
                  </a:cubicBezTo>
                  <a:cubicBezTo>
                    <a:pt x="29475" y="2522"/>
                    <a:pt x="35225" y="5610"/>
                    <a:pt x="38539" y="10824"/>
                  </a:cubicBezTo>
                  <a:lnTo>
                    <a:pt x="35648" y="12232"/>
                  </a:lnTo>
                  <a:lnTo>
                    <a:pt x="44627" y="20601"/>
                  </a:lnTo>
                  <a:lnTo>
                    <a:pt x="43790" y="8389"/>
                  </a:lnTo>
                  <a:lnTo>
                    <a:pt x="40898" y="9759"/>
                  </a:lnTo>
                  <a:cubicBezTo>
                    <a:pt x="37084" y="3561"/>
                    <a:pt x="30376" y="0"/>
                    <a:pt x="2341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4"/>
            <p:cNvSpPr/>
            <p:nvPr/>
          </p:nvSpPr>
          <p:spPr>
            <a:xfrm>
              <a:off x="6351115" y="1849178"/>
              <a:ext cx="1075903" cy="432450"/>
            </a:xfrm>
            <a:custGeom>
              <a:avLst/>
              <a:gdLst/>
              <a:ahLst/>
              <a:cxnLst/>
              <a:rect l="l" t="t" r="r" b="b"/>
              <a:pathLst>
                <a:path w="19784" h="7952" extrusionOk="0">
                  <a:moveTo>
                    <a:pt x="19023" y="0"/>
                  </a:moveTo>
                  <a:lnTo>
                    <a:pt x="8256" y="6163"/>
                  </a:lnTo>
                  <a:lnTo>
                    <a:pt x="762" y="1864"/>
                  </a:lnTo>
                  <a:lnTo>
                    <a:pt x="1" y="3196"/>
                  </a:lnTo>
                  <a:lnTo>
                    <a:pt x="8256" y="7952"/>
                  </a:lnTo>
                  <a:lnTo>
                    <a:pt x="19784" y="1294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4"/>
            <p:cNvSpPr/>
            <p:nvPr/>
          </p:nvSpPr>
          <p:spPr>
            <a:xfrm>
              <a:off x="6688337" y="2087099"/>
              <a:ext cx="242165" cy="244177"/>
            </a:xfrm>
            <a:custGeom>
              <a:avLst/>
              <a:gdLst/>
              <a:ahLst/>
              <a:cxnLst/>
              <a:rect l="l" t="t" r="r" b="b"/>
              <a:pathLst>
                <a:path w="4453" h="4490" extrusionOk="0">
                  <a:moveTo>
                    <a:pt x="2246" y="0"/>
                  </a:moveTo>
                  <a:cubicBezTo>
                    <a:pt x="990" y="0"/>
                    <a:pt x="1" y="990"/>
                    <a:pt x="1" y="2245"/>
                  </a:cubicBezTo>
                  <a:cubicBezTo>
                    <a:pt x="1" y="3462"/>
                    <a:pt x="990" y="4490"/>
                    <a:pt x="2246" y="4490"/>
                  </a:cubicBezTo>
                  <a:cubicBezTo>
                    <a:pt x="3463" y="4490"/>
                    <a:pt x="4452" y="3462"/>
                    <a:pt x="4452" y="2245"/>
                  </a:cubicBezTo>
                  <a:cubicBezTo>
                    <a:pt x="4452" y="990"/>
                    <a:pt x="3463" y="0"/>
                    <a:pt x="22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4"/>
            <p:cNvSpPr/>
            <p:nvPr/>
          </p:nvSpPr>
          <p:spPr>
            <a:xfrm>
              <a:off x="6773173" y="1285890"/>
              <a:ext cx="74558" cy="67815"/>
            </a:xfrm>
            <a:custGeom>
              <a:avLst/>
              <a:gdLst/>
              <a:ahLst/>
              <a:cxnLst/>
              <a:rect l="l" t="t" r="r" b="b"/>
              <a:pathLst>
                <a:path w="1371" h="1247" extrusionOk="0">
                  <a:moveTo>
                    <a:pt x="700" y="1"/>
                  </a:moveTo>
                  <a:cubicBezTo>
                    <a:pt x="533" y="1"/>
                    <a:pt x="362" y="67"/>
                    <a:pt x="229" y="201"/>
                  </a:cubicBezTo>
                  <a:cubicBezTo>
                    <a:pt x="1" y="429"/>
                    <a:pt x="1" y="847"/>
                    <a:pt x="229" y="1076"/>
                  </a:cubicBezTo>
                  <a:cubicBezTo>
                    <a:pt x="362" y="1190"/>
                    <a:pt x="533" y="1247"/>
                    <a:pt x="700" y="1247"/>
                  </a:cubicBezTo>
                  <a:cubicBezTo>
                    <a:pt x="866" y="1247"/>
                    <a:pt x="1028" y="1190"/>
                    <a:pt x="1142" y="1076"/>
                  </a:cubicBezTo>
                  <a:cubicBezTo>
                    <a:pt x="1370" y="809"/>
                    <a:pt x="1370" y="429"/>
                    <a:pt x="1142" y="201"/>
                  </a:cubicBezTo>
                  <a:cubicBezTo>
                    <a:pt x="1028" y="67"/>
                    <a:pt x="866" y="1"/>
                    <a:pt x="7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4"/>
            <p:cNvSpPr/>
            <p:nvPr/>
          </p:nvSpPr>
          <p:spPr>
            <a:xfrm>
              <a:off x="6338716" y="1403464"/>
              <a:ext cx="74558" cy="65912"/>
            </a:xfrm>
            <a:custGeom>
              <a:avLst/>
              <a:gdLst/>
              <a:ahLst/>
              <a:cxnLst/>
              <a:rect l="l" t="t" r="r" b="b"/>
              <a:pathLst>
                <a:path w="1371" h="1212" extrusionOk="0">
                  <a:moveTo>
                    <a:pt x="649" y="0"/>
                  </a:moveTo>
                  <a:cubicBezTo>
                    <a:pt x="370" y="0"/>
                    <a:pt x="136" y="176"/>
                    <a:pt x="38" y="435"/>
                  </a:cubicBezTo>
                  <a:cubicBezTo>
                    <a:pt x="0" y="740"/>
                    <a:pt x="191" y="1082"/>
                    <a:pt x="457" y="1158"/>
                  </a:cubicBezTo>
                  <a:cubicBezTo>
                    <a:pt x="538" y="1194"/>
                    <a:pt x="620" y="1211"/>
                    <a:pt x="699" y="1211"/>
                  </a:cubicBezTo>
                  <a:cubicBezTo>
                    <a:pt x="952" y="1211"/>
                    <a:pt x="1178" y="1039"/>
                    <a:pt x="1294" y="778"/>
                  </a:cubicBezTo>
                  <a:cubicBezTo>
                    <a:pt x="1370" y="435"/>
                    <a:pt x="1180" y="55"/>
                    <a:pt x="799" y="17"/>
                  </a:cubicBezTo>
                  <a:cubicBezTo>
                    <a:pt x="748" y="5"/>
                    <a:pt x="698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4"/>
            <p:cNvSpPr/>
            <p:nvPr/>
          </p:nvSpPr>
          <p:spPr>
            <a:xfrm>
              <a:off x="6020093" y="1721163"/>
              <a:ext cx="76625" cy="67815"/>
            </a:xfrm>
            <a:custGeom>
              <a:avLst/>
              <a:gdLst/>
              <a:ahLst/>
              <a:cxnLst/>
              <a:rect l="l" t="t" r="r" b="b"/>
              <a:pathLst>
                <a:path w="1409" h="1247" extrusionOk="0">
                  <a:moveTo>
                    <a:pt x="719" y="0"/>
                  </a:moveTo>
                  <a:cubicBezTo>
                    <a:pt x="656" y="0"/>
                    <a:pt x="593" y="11"/>
                    <a:pt x="533" y="34"/>
                  </a:cubicBezTo>
                  <a:cubicBezTo>
                    <a:pt x="191" y="110"/>
                    <a:pt x="1" y="452"/>
                    <a:pt x="115" y="795"/>
                  </a:cubicBezTo>
                  <a:cubicBezTo>
                    <a:pt x="176" y="1069"/>
                    <a:pt x="409" y="1246"/>
                    <a:pt x="675" y="1246"/>
                  </a:cubicBezTo>
                  <a:cubicBezTo>
                    <a:pt x="741" y="1246"/>
                    <a:pt x="808" y="1235"/>
                    <a:pt x="876" y="1213"/>
                  </a:cubicBezTo>
                  <a:cubicBezTo>
                    <a:pt x="1218" y="1099"/>
                    <a:pt x="1408" y="795"/>
                    <a:pt x="1294" y="452"/>
                  </a:cubicBezTo>
                  <a:cubicBezTo>
                    <a:pt x="1233" y="177"/>
                    <a:pt x="976" y="0"/>
                    <a:pt x="71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4"/>
            <p:cNvSpPr/>
            <p:nvPr/>
          </p:nvSpPr>
          <p:spPr>
            <a:xfrm>
              <a:off x="5902193" y="2155348"/>
              <a:ext cx="74504" cy="70915"/>
            </a:xfrm>
            <a:custGeom>
              <a:avLst/>
              <a:gdLst/>
              <a:ahLst/>
              <a:cxnLst/>
              <a:rect l="l" t="t" r="r" b="b"/>
              <a:pathLst>
                <a:path w="1370" h="1304" extrusionOk="0">
                  <a:moveTo>
                    <a:pt x="685" y="1"/>
                  </a:moveTo>
                  <a:cubicBezTo>
                    <a:pt x="514" y="1"/>
                    <a:pt x="343" y="77"/>
                    <a:pt x="228" y="229"/>
                  </a:cubicBezTo>
                  <a:cubicBezTo>
                    <a:pt x="0" y="457"/>
                    <a:pt x="0" y="876"/>
                    <a:pt x="228" y="1104"/>
                  </a:cubicBezTo>
                  <a:cubicBezTo>
                    <a:pt x="343" y="1237"/>
                    <a:pt x="514" y="1304"/>
                    <a:pt x="685" y="1304"/>
                  </a:cubicBezTo>
                  <a:cubicBezTo>
                    <a:pt x="856" y="1304"/>
                    <a:pt x="1027" y="1237"/>
                    <a:pt x="1141" y="1104"/>
                  </a:cubicBezTo>
                  <a:cubicBezTo>
                    <a:pt x="1370" y="876"/>
                    <a:pt x="1370" y="457"/>
                    <a:pt x="1141" y="229"/>
                  </a:cubicBezTo>
                  <a:cubicBezTo>
                    <a:pt x="1027" y="77"/>
                    <a:pt x="856" y="1"/>
                    <a:pt x="68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4"/>
            <p:cNvSpPr/>
            <p:nvPr/>
          </p:nvSpPr>
          <p:spPr>
            <a:xfrm>
              <a:off x="6018026" y="2590457"/>
              <a:ext cx="74558" cy="67434"/>
            </a:xfrm>
            <a:custGeom>
              <a:avLst/>
              <a:gdLst/>
              <a:ahLst/>
              <a:cxnLst/>
              <a:rect l="l" t="t" r="r" b="b"/>
              <a:pathLst>
                <a:path w="1371" h="1240" extrusionOk="0">
                  <a:moveTo>
                    <a:pt x="709" y="0"/>
                  </a:moveTo>
                  <a:cubicBezTo>
                    <a:pt x="428" y="0"/>
                    <a:pt x="178" y="223"/>
                    <a:pt x="115" y="446"/>
                  </a:cubicBezTo>
                  <a:cubicBezTo>
                    <a:pt x="1" y="788"/>
                    <a:pt x="191" y="1130"/>
                    <a:pt x="533" y="1207"/>
                  </a:cubicBezTo>
                  <a:cubicBezTo>
                    <a:pt x="601" y="1229"/>
                    <a:pt x="667" y="1240"/>
                    <a:pt x="730" y="1240"/>
                  </a:cubicBezTo>
                  <a:cubicBezTo>
                    <a:pt x="988" y="1240"/>
                    <a:pt x="1202" y="1063"/>
                    <a:pt x="1294" y="788"/>
                  </a:cubicBezTo>
                  <a:cubicBezTo>
                    <a:pt x="1370" y="446"/>
                    <a:pt x="1180" y="103"/>
                    <a:pt x="876" y="27"/>
                  </a:cubicBezTo>
                  <a:cubicBezTo>
                    <a:pt x="820" y="9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4"/>
            <p:cNvSpPr/>
            <p:nvPr/>
          </p:nvSpPr>
          <p:spPr>
            <a:xfrm>
              <a:off x="6336650" y="2910767"/>
              <a:ext cx="76625" cy="67815"/>
            </a:xfrm>
            <a:custGeom>
              <a:avLst/>
              <a:gdLst/>
              <a:ahLst/>
              <a:cxnLst/>
              <a:rect l="l" t="t" r="r" b="b"/>
              <a:pathLst>
                <a:path w="1409" h="1247" extrusionOk="0">
                  <a:moveTo>
                    <a:pt x="768" y="1"/>
                  </a:moveTo>
                  <a:cubicBezTo>
                    <a:pt x="705" y="1"/>
                    <a:pt x="639" y="11"/>
                    <a:pt x="571" y="34"/>
                  </a:cubicBezTo>
                  <a:cubicBezTo>
                    <a:pt x="229" y="110"/>
                    <a:pt x="0" y="452"/>
                    <a:pt x="153" y="795"/>
                  </a:cubicBezTo>
                  <a:cubicBezTo>
                    <a:pt x="214" y="1070"/>
                    <a:pt x="446" y="1247"/>
                    <a:pt x="713" y="1247"/>
                  </a:cubicBezTo>
                  <a:cubicBezTo>
                    <a:pt x="778" y="1247"/>
                    <a:pt x="846" y="1236"/>
                    <a:pt x="913" y="1213"/>
                  </a:cubicBezTo>
                  <a:cubicBezTo>
                    <a:pt x="1218" y="1099"/>
                    <a:pt x="1408" y="795"/>
                    <a:pt x="1332" y="452"/>
                  </a:cubicBezTo>
                  <a:cubicBezTo>
                    <a:pt x="1240" y="178"/>
                    <a:pt x="1026" y="1"/>
                    <a:pt x="7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4"/>
            <p:cNvSpPr/>
            <p:nvPr/>
          </p:nvSpPr>
          <p:spPr>
            <a:xfrm>
              <a:off x="6773173" y="3027416"/>
              <a:ext cx="74558" cy="68304"/>
            </a:xfrm>
            <a:custGeom>
              <a:avLst/>
              <a:gdLst/>
              <a:ahLst/>
              <a:cxnLst/>
              <a:rect l="l" t="t" r="r" b="b"/>
              <a:pathLst>
                <a:path w="1371" h="1256" extrusionOk="0">
                  <a:moveTo>
                    <a:pt x="700" y="0"/>
                  </a:moveTo>
                  <a:cubicBezTo>
                    <a:pt x="533" y="0"/>
                    <a:pt x="362" y="58"/>
                    <a:pt x="229" y="172"/>
                  </a:cubicBezTo>
                  <a:cubicBezTo>
                    <a:pt x="1" y="400"/>
                    <a:pt x="1" y="818"/>
                    <a:pt x="229" y="1085"/>
                  </a:cubicBezTo>
                  <a:cubicBezTo>
                    <a:pt x="362" y="1199"/>
                    <a:pt x="533" y="1256"/>
                    <a:pt x="700" y="1256"/>
                  </a:cubicBezTo>
                  <a:cubicBezTo>
                    <a:pt x="866" y="1256"/>
                    <a:pt x="1028" y="1199"/>
                    <a:pt x="1142" y="1085"/>
                  </a:cubicBezTo>
                  <a:cubicBezTo>
                    <a:pt x="1370" y="818"/>
                    <a:pt x="1370" y="400"/>
                    <a:pt x="1142" y="172"/>
                  </a:cubicBezTo>
                  <a:cubicBezTo>
                    <a:pt x="1028" y="58"/>
                    <a:pt x="866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4"/>
            <p:cNvSpPr/>
            <p:nvPr/>
          </p:nvSpPr>
          <p:spPr>
            <a:xfrm>
              <a:off x="7207684" y="2910767"/>
              <a:ext cx="74504" cy="67815"/>
            </a:xfrm>
            <a:custGeom>
              <a:avLst/>
              <a:gdLst/>
              <a:ahLst/>
              <a:cxnLst/>
              <a:rect l="l" t="t" r="r" b="b"/>
              <a:pathLst>
                <a:path w="1370" h="1247" extrusionOk="0">
                  <a:moveTo>
                    <a:pt x="655" y="1"/>
                  </a:moveTo>
                  <a:cubicBezTo>
                    <a:pt x="408" y="1"/>
                    <a:pt x="175" y="178"/>
                    <a:pt x="114" y="452"/>
                  </a:cubicBezTo>
                  <a:cubicBezTo>
                    <a:pt x="0" y="795"/>
                    <a:pt x="190" y="1137"/>
                    <a:pt x="533" y="1213"/>
                  </a:cubicBezTo>
                  <a:cubicBezTo>
                    <a:pt x="593" y="1236"/>
                    <a:pt x="654" y="1247"/>
                    <a:pt x="715" y="1247"/>
                  </a:cubicBezTo>
                  <a:cubicBezTo>
                    <a:pt x="963" y="1247"/>
                    <a:pt x="1202" y="1070"/>
                    <a:pt x="1294" y="795"/>
                  </a:cubicBezTo>
                  <a:cubicBezTo>
                    <a:pt x="1370" y="452"/>
                    <a:pt x="1179" y="110"/>
                    <a:pt x="837" y="34"/>
                  </a:cubicBezTo>
                  <a:cubicBezTo>
                    <a:pt x="777" y="11"/>
                    <a:pt x="715" y="1"/>
                    <a:pt x="6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4"/>
            <p:cNvSpPr/>
            <p:nvPr/>
          </p:nvSpPr>
          <p:spPr>
            <a:xfrm>
              <a:off x="7526253" y="2593068"/>
              <a:ext cx="74558" cy="66890"/>
            </a:xfrm>
            <a:custGeom>
              <a:avLst/>
              <a:gdLst/>
              <a:ahLst/>
              <a:cxnLst/>
              <a:rect l="l" t="t" r="r" b="b"/>
              <a:pathLst>
                <a:path w="1371" h="1230" extrusionOk="0">
                  <a:moveTo>
                    <a:pt x="671" y="0"/>
                  </a:moveTo>
                  <a:cubicBezTo>
                    <a:pt x="625" y="0"/>
                    <a:pt x="579" y="6"/>
                    <a:pt x="533" y="17"/>
                  </a:cubicBezTo>
                  <a:cubicBezTo>
                    <a:pt x="191" y="131"/>
                    <a:pt x="1" y="436"/>
                    <a:pt x="77" y="778"/>
                  </a:cubicBezTo>
                  <a:cubicBezTo>
                    <a:pt x="169" y="1053"/>
                    <a:pt x="407" y="1230"/>
                    <a:pt x="655" y="1230"/>
                  </a:cubicBezTo>
                  <a:cubicBezTo>
                    <a:pt x="716" y="1230"/>
                    <a:pt x="778" y="1219"/>
                    <a:pt x="838" y="1197"/>
                  </a:cubicBezTo>
                  <a:cubicBezTo>
                    <a:pt x="1180" y="1120"/>
                    <a:pt x="1370" y="778"/>
                    <a:pt x="1294" y="436"/>
                  </a:cubicBezTo>
                  <a:cubicBezTo>
                    <a:pt x="1197" y="177"/>
                    <a:pt x="935" y="0"/>
                    <a:pt x="67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4"/>
            <p:cNvSpPr/>
            <p:nvPr/>
          </p:nvSpPr>
          <p:spPr>
            <a:xfrm>
              <a:off x="7644207" y="2154858"/>
              <a:ext cx="76571" cy="69338"/>
            </a:xfrm>
            <a:custGeom>
              <a:avLst/>
              <a:gdLst/>
              <a:ahLst/>
              <a:cxnLst/>
              <a:rect l="l" t="t" r="r" b="b"/>
              <a:pathLst>
                <a:path w="1408" h="1275" extrusionOk="0">
                  <a:moveTo>
                    <a:pt x="704" y="0"/>
                  </a:moveTo>
                  <a:cubicBezTo>
                    <a:pt x="542" y="0"/>
                    <a:pt x="381" y="67"/>
                    <a:pt x="267" y="200"/>
                  </a:cubicBezTo>
                  <a:cubicBezTo>
                    <a:pt x="0" y="428"/>
                    <a:pt x="0" y="847"/>
                    <a:pt x="267" y="1075"/>
                  </a:cubicBezTo>
                  <a:cubicBezTo>
                    <a:pt x="381" y="1208"/>
                    <a:pt x="533" y="1275"/>
                    <a:pt x="690" y="1275"/>
                  </a:cubicBezTo>
                  <a:cubicBezTo>
                    <a:pt x="847" y="1275"/>
                    <a:pt x="1009" y="1208"/>
                    <a:pt x="1142" y="1075"/>
                  </a:cubicBezTo>
                  <a:cubicBezTo>
                    <a:pt x="1408" y="847"/>
                    <a:pt x="1408" y="428"/>
                    <a:pt x="1142" y="200"/>
                  </a:cubicBezTo>
                  <a:cubicBezTo>
                    <a:pt x="1028" y="67"/>
                    <a:pt x="866" y="0"/>
                    <a:pt x="70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4"/>
            <p:cNvSpPr/>
            <p:nvPr/>
          </p:nvSpPr>
          <p:spPr>
            <a:xfrm>
              <a:off x="7207684" y="1403301"/>
              <a:ext cx="78637" cy="67054"/>
            </a:xfrm>
            <a:custGeom>
              <a:avLst/>
              <a:gdLst/>
              <a:ahLst/>
              <a:cxnLst/>
              <a:rect l="l" t="t" r="r" b="b"/>
              <a:pathLst>
                <a:path w="1446" h="1233" extrusionOk="0">
                  <a:moveTo>
                    <a:pt x="702" y="1"/>
                  </a:moveTo>
                  <a:cubicBezTo>
                    <a:pt x="647" y="1"/>
                    <a:pt x="591" y="7"/>
                    <a:pt x="533" y="20"/>
                  </a:cubicBezTo>
                  <a:cubicBezTo>
                    <a:pt x="190" y="134"/>
                    <a:pt x="0" y="438"/>
                    <a:pt x="114" y="781"/>
                  </a:cubicBezTo>
                  <a:cubicBezTo>
                    <a:pt x="175" y="1056"/>
                    <a:pt x="408" y="1232"/>
                    <a:pt x="655" y="1232"/>
                  </a:cubicBezTo>
                  <a:cubicBezTo>
                    <a:pt x="715" y="1232"/>
                    <a:pt x="777" y="1222"/>
                    <a:pt x="837" y="1199"/>
                  </a:cubicBezTo>
                  <a:cubicBezTo>
                    <a:pt x="1179" y="1123"/>
                    <a:pt x="1446" y="781"/>
                    <a:pt x="1294" y="438"/>
                  </a:cubicBezTo>
                  <a:cubicBezTo>
                    <a:pt x="1199" y="154"/>
                    <a:pt x="972" y="1"/>
                    <a:pt x="7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4"/>
            <p:cNvSpPr/>
            <p:nvPr/>
          </p:nvSpPr>
          <p:spPr>
            <a:xfrm>
              <a:off x="5554584" y="1414721"/>
              <a:ext cx="2729023" cy="1491712"/>
            </a:xfrm>
            <a:custGeom>
              <a:avLst/>
              <a:gdLst/>
              <a:ahLst/>
              <a:cxnLst/>
              <a:rect l="l" t="t" r="r" b="b"/>
              <a:pathLst>
                <a:path w="50182" h="27430" extrusionOk="0">
                  <a:moveTo>
                    <a:pt x="49078" y="0"/>
                  </a:moveTo>
                  <a:cubicBezTo>
                    <a:pt x="48469" y="0"/>
                    <a:pt x="48012" y="495"/>
                    <a:pt x="48012" y="1103"/>
                  </a:cubicBezTo>
                  <a:cubicBezTo>
                    <a:pt x="48012" y="1332"/>
                    <a:pt x="48089" y="1560"/>
                    <a:pt x="48241" y="1750"/>
                  </a:cubicBezTo>
                  <a:lnTo>
                    <a:pt x="40328" y="8940"/>
                  </a:lnTo>
                  <a:lnTo>
                    <a:pt x="34355" y="3234"/>
                  </a:lnTo>
                  <a:lnTo>
                    <a:pt x="34355" y="3044"/>
                  </a:lnTo>
                  <a:cubicBezTo>
                    <a:pt x="34355" y="2435"/>
                    <a:pt x="33860" y="1940"/>
                    <a:pt x="33251" y="1940"/>
                  </a:cubicBezTo>
                  <a:cubicBezTo>
                    <a:pt x="32643" y="1940"/>
                    <a:pt x="32148" y="2435"/>
                    <a:pt x="32148" y="3044"/>
                  </a:cubicBezTo>
                  <a:cubicBezTo>
                    <a:pt x="32148" y="3424"/>
                    <a:pt x="32338" y="3766"/>
                    <a:pt x="32643" y="3957"/>
                  </a:cubicBezTo>
                  <a:lnTo>
                    <a:pt x="22561" y="22941"/>
                  </a:lnTo>
                  <a:cubicBezTo>
                    <a:pt x="22447" y="22865"/>
                    <a:pt x="22371" y="22865"/>
                    <a:pt x="22219" y="22865"/>
                  </a:cubicBezTo>
                  <a:cubicBezTo>
                    <a:pt x="22066" y="22865"/>
                    <a:pt x="21914" y="22941"/>
                    <a:pt x="21838" y="22979"/>
                  </a:cubicBezTo>
                  <a:lnTo>
                    <a:pt x="13316" y="13315"/>
                  </a:lnTo>
                  <a:cubicBezTo>
                    <a:pt x="13430" y="13163"/>
                    <a:pt x="13468" y="12973"/>
                    <a:pt x="13468" y="12783"/>
                  </a:cubicBezTo>
                  <a:cubicBezTo>
                    <a:pt x="13468" y="12174"/>
                    <a:pt x="12974" y="11680"/>
                    <a:pt x="12365" y="11680"/>
                  </a:cubicBezTo>
                  <a:cubicBezTo>
                    <a:pt x="11756" y="11680"/>
                    <a:pt x="11262" y="12174"/>
                    <a:pt x="11262" y="12783"/>
                  </a:cubicBezTo>
                  <a:cubicBezTo>
                    <a:pt x="11262" y="13011"/>
                    <a:pt x="11376" y="13277"/>
                    <a:pt x="11452" y="13392"/>
                  </a:cubicBezTo>
                  <a:lnTo>
                    <a:pt x="1446" y="25299"/>
                  </a:lnTo>
                  <a:cubicBezTo>
                    <a:pt x="1332" y="25261"/>
                    <a:pt x="1218" y="25261"/>
                    <a:pt x="1104" y="25261"/>
                  </a:cubicBezTo>
                  <a:cubicBezTo>
                    <a:pt x="495" y="25261"/>
                    <a:pt x="1" y="25718"/>
                    <a:pt x="1" y="26365"/>
                  </a:cubicBezTo>
                  <a:cubicBezTo>
                    <a:pt x="1" y="26973"/>
                    <a:pt x="495" y="27430"/>
                    <a:pt x="1104" y="27430"/>
                  </a:cubicBezTo>
                  <a:cubicBezTo>
                    <a:pt x="1713" y="27430"/>
                    <a:pt x="2207" y="26973"/>
                    <a:pt x="2207" y="26365"/>
                  </a:cubicBezTo>
                  <a:cubicBezTo>
                    <a:pt x="2207" y="25984"/>
                    <a:pt x="2017" y="25680"/>
                    <a:pt x="1789" y="25490"/>
                  </a:cubicBezTo>
                  <a:lnTo>
                    <a:pt x="11756" y="13734"/>
                  </a:lnTo>
                  <a:cubicBezTo>
                    <a:pt x="11947" y="13886"/>
                    <a:pt x="12175" y="14000"/>
                    <a:pt x="12441" y="14000"/>
                  </a:cubicBezTo>
                  <a:cubicBezTo>
                    <a:pt x="12707" y="14000"/>
                    <a:pt x="13012" y="13848"/>
                    <a:pt x="13202" y="13658"/>
                  </a:cubicBezTo>
                  <a:lnTo>
                    <a:pt x="21610" y="23207"/>
                  </a:lnTo>
                  <a:cubicBezTo>
                    <a:pt x="21382" y="23397"/>
                    <a:pt x="21191" y="23740"/>
                    <a:pt x="21191" y="24082"/>
                  </a:cubicBezTo>
                  <a:cubicBezTo>
                    <a:pt x="21191" y="24691"/>
                    <a:pt x="21648" y="25147"/>
                    <a:pt x="22257" y="25147"/>
                  </a:cubicBezTo>
                  <a:cubicBezTo>
                    <a:pt x="22865" y="25147"/>
                    <a:pt x="23360" y="24691"/>
                    <a:pt x="23360" y="24082"/>
                  </a:cubicBezTo>
                  <a:cubicBezTo>
                    <a:pt x="23360" y="23702"/>
                    <a:pt x="23170" y="23359"/>
                    <a:pt x="22865" y="23169"/>
                  </a:cubicBezTo>
                  <a:lnTo>
                    <a:pt x="32947" y="4185"/>
                  </a:lnTo>
                  <a:cubicBezTo>
                    <a:pt x="33061" y="4223"/>
                    <a:pt x="33213" y="4223"/>
                    <a:pt x="33289" y="4223"/>
                  </a:cubicBezTo>
                  <a:cubicBezTo>
                    <a:pt x="33746" y="4223"/>
                    <a:pt x="34050" y="3995"/>
                    <a:pt x="34240" y="3652"/>
                  </a:cubicBezTo>
                  <a:lnTo>
                    <a:pt x="40328" y="9473"/>
                  </a:lnTo>
                  <a:lnTo>
                    <a:pt x="48469" y="2054"/>
                  </a:lnTo>
                  <a:cubicBezTo>
                    <a:pt x="48659" y="2131"/>
                    <a:pt x="48849" y="2245"/>
                    <a:pt x="49078" y="2245"/>
                  </a:cubicBezTo>
                  <a:cubicBezTo>
                    <a:pt x="49686" y="2245"/>
                    <a:pt x="50181" y="1750"/>
                    <a:pt x="50181" y="1141"/>
                  </a:cubicBezTo>
                  <a:cubicBezTo>
                    <a:pt x="50181" y="533"/>
                    <a:pt x="49648" y="0"/>
                    <a:pt x="490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4"/>
            <p:cNvSpPr/>
            <p:nvPr/>
          </p:nvSpPr>
          <p:spPr>
            <a:xfrm>
              <a:off x="7803492" y="3429842"/>
              <a:ext cx="285563" cy="610389"/>
            </a:xfrm>
            <a:custGeom>
              <a:avLst/>
              <a:gdLst/>
              <a:ahLst/>
              <a:cxnLst/>
              <a:rect l="l" t="t" r="r" b="b"/>
              <a:pathLst>
                <a:path w="5251" h="11224" extrusionOk="0">
                  <a:moveTo>
                    <a:pt x="1" y="0"/>
                  </a:moveTo>
                  <a:lnTo>
                    <a:pt x="115" y="11223"/>
                  </a:lnTo>
                  <a:lnTo>
                    <a:pt x="1104" y="11223"/>
                  </a:lnTo>
                  <a:cubicBezTo>
                    <a:pt x="1104" y="11223"/>
                    <a:pt x="1865" y="5554"/>
                    <a:pt x="2169" y="2435"/>
                  </a:cubicBezTo>
                  <a:lnTo>
                    <a:pt x="2892" y="2435"/>
                  </a:lnTo>
                  <a:lnTo>
                    <a:pt x="3082" y="11223"/>
                  </a:lnTo>
                  <a:lnTo>
                    <a:pt x="4071" y="11223"/>
                  </a:lnTo>
                  <a:cubicBezTo>
                    <a:pt x="4071" y="11223"/>
                    <a:pt x="5251" y="2435"/>
                    <a:pt x="5213" y="723"/>
                  </a:cubicBezTo>
                  <a:cubicBezTo>
                    <a:pt x="5251" y="609"/>
                    <a:pt x="5251" y="0"/>
                    <a:pt x="525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4"/>
            <p:cNvSpPr/>
            <p:nvPr/>
          </p:nvSpPr>
          <p:spPr>
            <a:xfrm>
              <a:off x="7731110" y="4040170"/>
              <a:ext cx="134542" cy="45518"/>
            </a:xfrm>
            <a:custGeom>
              <a:avLst/>
              <a:gdLst/>
              <a:ahLst/>
              <a:cxnLst/>
              <a:rect l="l" t="t" r="r" b="b"/>
              <a:pathLst>
                <a:path w="2474" h="837" extrusionOk="0">
                  <a:moveTo>
                    <a:pt x="1332" y="0"/>
                  </a:moveTo>
                  <a:lnTo>
                    <a:pt x="114" y="419"/>
                  </a:lnTo>
                  <a:cubicBezTo>
                    <a:pt x="0" y="533"/>
                    <a:pt x="38" y="837"/>
                    <a:pt x="190" y="837"/>
                  </a:cubicBezTo>
                  <a:lnTo>
                    <a:pt x="2473" y="837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4"/>
            <p:cNvSpPr/>
            <p:nvPr/>
          </p:nvSpPr>
          <p:spPr>
            <a:xfrm>
              <a:off x="7890394" y="4040170"/>
              <a:ext cx="136609" cy="45518"/>
            </a:xfrm>
            <a:custGeom>
              <a:avLst/>
              <a:gdLst/>
              <a:ahLst/>
              <a:cxnLst/>
              <a:rect l="l" t="t" r="r" b="b"/>
              <a:pathLst>
                <a:path w="2512" h="837" extrusionOk="0">
                  <a:moveTo>
                    <a:pt x="1370" y="0"/>
                  </a:moveTo>
                  <a:lnTo>
                    <a:pt x="153" y="419"/>
                  </a:lnTo>
                  <a:cubicBezTo>
                    <a:pt x="1" y="533"/>
                    <a:pt x="39" y="837"/>
                    <a:pt x="191" y="837"/>
                  </a:cubicBezTo>
                  <a:lnTo>
                    <a:pt x="2512" y="837"/>
                  </a:lnTo>
                  <a:lnTo>
                    <a:pt x="251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4"/>
            <p:cNvSpPr/>
            <p:nvPr/>
          </p:nvSpPr>
          <p:spPr>
            <a:xfrm>
              <a:off x="7722844" y="3231185"/>
              <a:ext cx="436583" cy="564871"/>
            </a:xfrm>
            <a:custGeom>
              <a:avLst/>
              <a:gdLst/>
              <a:ahLst/>
              <a:cxnLst/>
              <a:rect l="l" t="t" r="r" b="b"/>
              <a:pathLst>
                <a:path w="8028" h="10387" extrusionOk="0">
                  <a:moveTo>
                    <a:pt x="1674" y="1"/>
                  </a:moveTo>
                  <a:cubicBezTo>
                    <a:pt x="951" y="457"/>
                    <a:pt x="419" y="1256"/>
                    <a:pt x="342" y="2131"/>
                  </a:cubicBezTo>
                  <a:cubicBezTo>
                    <a:pt x="0" y="4072"/>
                    <a:pt x="1522" y="10387"/>
                    <a:pt x="1522" y="10387"/>
                  </a:cubicBezTo>
                  <a:lnTo>
                    <a:pt x="6125" y="10387"/>
                  </a:lnTo>
                  <a:cubicBezTo>
                    <a:pt x="6125" y="10387"/>
                    <a:pt x="8027" y="5137"/>
                    <a:pt x="7799" y="2131"/>
                  </a:cubicBezTo>
                  <a:cubicBezTo>
                    <a:pt x="7647" y="495"/>
                    <a:pt x="6544" y="1"/>
                    <a:pt x="65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4"/>
            <p:cNvSpPr/>
            <p:nvPr/>
          </p:nvSpPr>
          <p:spPr>
            <a:xfrm>
              <a:off x="7652473" y="2858778"/>
              <a:ext cx="610389" cy="370399"/>
            </a:xfrm>
            <a:custGeom>
              <a:avLst/>
              <a:gdLst/>
              <a:ahLst/>
              <a:cxnLst/>
              <a:rect l="l" t="t" r="r" b="b"/>
              <a:pathLst>
                <a:path w="11224" h="6811" extrusionOk="0">
                  <a:moveTo>
                    <a:pt x="2816" y="3653"/>
                  </a:moveTo>
                  <a:lnTo>
                    <a:pt x="2854" y="4566"/>
                  </a:lnTo>
                  <a:lnTo>
                    <a:pt x="2207" y="4452"/>
                  </a:lnTo>
                  <a:lnTo>
                    <a:pt x="2816" y="3653"/>
                  </a:lnTo>
                  <a:close/>
                  <a:moveTo>
                    <a:pt x="8218" y="3729"/>
                  </a:moveTo>
                  <a:lnTo>
                    <a:pt x="8751" y="4604"/>
                  </a:lnTo>
                  <a:lnTo>
                    <a:pt x="8142" y="4642"/>
                  </a:lnTo>
                  <a:lnTo>
                    <a:pt x="8142" y="4642"/>
                  </a:lnTo>
                  <a:lnTo>
                    <a:pt x="8218" y="3729"/>
                  </a:lnTo>
                  <a:close/>
                  <a:moveTo>
                    <a:pt x="3615" y="1"/>
                  </a:moveTo>
                  <a:cubicBezTo>
                    <a:pt x="3424" y="1"/>
                    <a:pt x="3272" y="39"/>
                    <a:pt x="3158" y="77"/>
                  </a:cubicBezTo>
                  <a:cubicBezTo>
                    <a:pt x="1560" y="381"/>
                    <a:pt x="1" y="5023"/>
                    <a:pt x="1" y="5365"/>
                  </a:cubicBezTo>
                  <a:cubicBezTo>
                    <a:pt x="1" y="5746"/>
                    <a:pt x="381" y="5974"/>
                    <a:pt x="723" y="6012"/>
                  </a:cubicBezTo>
                  <a:lnTo>
                    <a:pt x="2968" y="6012"/>
                  </a:lnTo>
                  <a:lnTo>
                    <a:pt x="3006" y="6811"/>
                  </a:lnTo>
                  <a:lnTo>
                    <a:pt x="7914" y="6811"/>
                  </a:lnTo>
                  <a:lnTo>
                    <a:pt x="7990" y="6012"/>
                  </a:lnTo>
                  <a:lnTo>
                    <a:pt x="10501" y="6012"/>
                  </a:lnTo>
                  <a:cubicBezTo>
                    <a:pt x="10843" y="5974"/>
                    <a:pt x="11224" y="5746"/>
                    <a:pt x="11224" y="5365"/>
                  </a:cubicBezTo>
                  <a:cubicBezTo>
                    <a:pt x="11186" y="5061"/>
                    <a:pt x="9664" y="1142"/>
                    <a:pt x="8218" y="229"/>
                  </a:cubicBezTo>
                  <a:cubicBezTo>
                    <a:pt x="8028" y="39"/>
                    <a:pt x="7800" y="1"/>
                    <a:pt x="753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4"/>
            <p:cNvSpPr/>
            <p:nvPr/>
          </p:nvSpPr>
          <p:spPr>
            <a:xfrm>
              <a:off x="8000028" y="3119484"/>
              <a:ext cx="82825" cy="70371"/>
            </a:xfrm>
            <a:custGeom>
              <a:avLst/>
              <a:gdLst/>
              <a:ahLst/>
              <a:cxnLst/>
              <a:rect l="l" t="t" r="r" b="b"/>
              <a:pathLst>
                <a:path w="1523" h="1294" extrusionOk="0">
                  <a:moveTo>
                    <a:pt x="1028" y="0"/>
                  </a:moveTo>
                  <a:lnTo>
                    <a:pt x="1" y="76"/>
                  </a:lnTo>
                  <a:lnTo>
                    <a:pt x="39" y="1294"/>
                  </a:lnTo>
                  <a:lnTo>
                    <a:pt x="1180" y="1294"/>
                  </a:lnTo>
                  <a:cubicBezTo>
                    <a:pt x="1371" y="1294"/>
                    <a:pt x="1523" y="1142"/>
                    <a:pt x="1523" y="952"/>
                  </a:cubicBezTo>
                  <a:lnTo>
                    <a:pt x="1523" y="419"/>
                  </a:lnTo>
                  <a:cubicBezTo>
                    <a:pt x="1523" y="191"/>
                    <a:pt x="1332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4"/>
            <p:cNvSpPr/>
            <p:nvPr/>
          </p:nvSpPr>
          <p:spPr>
            <a:xfrm>
              <a:off x="7911114" y="2788462"/>
              <a:ext cx="78637" cy="93157"/>
            </a:xfrm>
            <a:custGeom>
              <a:avLst/>
              <a:gdLst/>
              <a:ahLst/>
              <a:cxnLst/>
              <a:rect l="l" t="t" r="r" b="b"/>
              <a:pathLst>
                <a:path w="1446" h="1713" extrusionOk="0">
                  <a:moveTo>
                    <a:pt x="380" y="0"/>
                  </a:moveTo>
                  <a:cubicBezTo>
                    <a:pt x="152" y="0"/>
                    <a:pt x="0" y="191"/>
                    <a:pt x="0" y="419"/>
                  </a:cubicBezTo>
                  <a:lnTo>
                    <a:pt x="0" y="1294"/>
                  </a:lnTo>
                  <a:cubicBezTo>
                    <a:pt x="0" y="1522"/>
                    <a:pt x="190" y="1712"/>
                    <a:pt x="380" y="1712"/>
                  </a:cubicBezTo>
                  <a:lnTo>
                    <a:pt x="1065" y="1712"/>
                  </a:lnTo>
                  <a:cubicBezTo>
                    <a:pt x="1294" y="1712"/>
                    <a:pt x="1446" y="1522"/>
                    <a:pt x="1446" y="1294"/>
                  </a:cubicBezTo>
                  <a:lnTo>
                    <a:pt x="1446" y="419"/>
                  </a:lnTo>
                  <a:cubicBezTo>
                    <a:pt x="1446" y="191"/>
                    <a:pt x="1294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4"/>
            <p:cNvSpPr/>
            <p:nvPr/>
          </p:nvSpPr>
          <p:spPr>
            <a:xfrm>
              <a:off x="7855209" y="2631788"/>
              <a:ext cx="200780" cy="195179"/>
            </a:xfrm>
            <a:custGeom>
              <a:avLst/>
              <a:gdLst/>
              <a:ahLst/>
              <a:cxnLst/>
              <a:rect l="l" t="t" r="r" b="b"/>
              <a:pathLst>
                <a:path w="3692" h="3589" extrusionOk="0">
                  <a:moveTo>
                    <a:pt x="1717" y="0"/>
                  </a:moveTo>
                  <a:cubicBezTo>
                    <a:pt x="1564" y="0"/>
                    <a:pt x="1410" y="21"/>
                    <a:pt x="1256" y="66"/>
                  </a:cubicBezTo>
                  <a:lnTo>
                    <a:pt x="1218" y="66"/>
                  </a:lnTo>
                  <a:cubicBezTo>
                    <a:pt x="381" y="370"/>
                    <a:pt x="1" y="1968"/>
                    <a:pt x="267" y="2881"/>
                  </a:cubicBezTo>
                  <a:cubicBezTo>
                    <a:pt x="447" y="3420"/>
                    <a:pt x="786" y="3588"/>
                    <a:pt x="1213" y="3588"/>
                  </a:cubicBezTo>
                  <a:cubicBezTo>
                    <a:pt x="1510" y="3588"/>
                    <a:pt x="1849" y="3507"/>
                    <a:pt x="2207" y="3414"/>
                  </a:cubicBezTo>
                  <a:cubicBezTo>
                    <a:pt x="3120" y="3110"/>
                    <a:pt x="3691" y="2159"/>
                    <a:pt x="3425" y="1245"/>
                  </a:cubicBezTo>
                  <a:cubicBezTo>
                    <a:pt x="3172" y="518"/>
                    <a:pt x="2471" y="0"/>
                    <a:pt x="171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4"/>
            <p:cNvSpPr/>
            <p:nvPr/>
          </p:nvSpPr>
          <p:spPr>
            <a:xfrm>
              <a:off x="7855209" y="2631788"/>
              <a:ext cx="200780" cy="195179"/>
            </a:xfrm>
            <a:custGeom>
              <a:avLst/>
              <a:gdLst/>
              <a:ahLst/>
              <a:cxnLst/>
              <a:rect l="l" t="t" r="r" b="b"/>
              <a:pathLst>
                <a:path w="3692" h="3589" extrusionOk="0">
                  <a:moveTo>
                    <a:pt x="1717" y="0"/>
                  </a:moveTo>
                  <a:cubicBezTo>
                    <a:pt x="1564" y="0"/>
                    <a:pt x="1410" y="21"/>
                    <a:pt x="1256" y="66"/>
                  </a:cubicBezTo>
                  <a:lnTo>
                    <a:pt x="1218" y="66"/>
                  </a:lnTo>
                  <a:cubicBezTo>
                    <a:pt x="381" y="370"/>
                    <a:pt x="1" y="1968"/>
                    <a:pt x="267" y="2881"/>
                  </a:cubicBezTo>
                  <a:cubicBezTo>
                    <a:pt x="447" y="3420"/>
                    <a:pt x="786" y="3588"/>
                    <a:pt x="1213" y="3588"/>
                  </a:cubicBezTo>
                  <a:cubicBezTo>
                    <a:pt x="1510" y="3588"/>
                    <a:pt x="1849" y="3507"/>
                    <a:pt x="2207" y="3414"/>
                  </a:cubicBezTo>
                  <a:cubicBezTo>
                    <a:pt x="3120" y="3110"/>
                    <a:pt x="3691" y="2159"/>
                    <a:pt x="3425" y="1245"/>
                  </a:cubicBezTo>
                  <a:cubicBezTo>
                    <a:pt x="3172" y="518"/>
                    <a:pt x="2471" y="0"/>
                    <a:pt x="171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4"/>
            <p:cNvSpPr/>
            <p:nvPr/>
          </p:nvSpPr>
          <p:spPr>
            <a:xfrm>
              <a:off x="7846943" y="2583605"/>
              <a:ext cx="242111" cy="226177"/>
            </a:xfrm>
            <a:custGeom>
              <a:avLst/>
              <a:gdLst/>
              <a:ahLst/>
              <a:cxnLst/>
              <a:rect l="l" t="t" r="r" b="b"/>
              <a:pathLst>
                <a:path w="4452" h="4159" extrusionOk="0">
                  <a:moveTo>
                    <a:pt x="1294" y="1"/>
                  </a:moveTo>
                  <a:cubicBezTo>
                    <a:pt x="1142" y="1"/>
                    <a:pt x="267" y="1561"/>
                    <a:pt x="153" y="1561"/>
                  </a:cubicBezTo>
                  <a:cubicBezTo>
                    <a:pt x="1" y="1561"/>
                    <a:pt x="77" y="2474"/>
                    <a:pt x="77" y="2474"/>
                  </a:cubicBezTo>
                  <a:lnTo>
                    <a:pt x="2702" y="2664"/>
                  </a:lnTo>
                  <a:cubicBezTo>
                    <a:pt x="2702" y="2664"/>
                    <a:pt x="2824" y="2274"/>
                    <a:pt x="3067" y="2274"/>
                  </a:cubicBezTo>
                  <a:cubicBezTo>
                    <a:pt x="3128" y="2274"/>
                    <a:pt x="3196" y="2299"/>
                    <a:pt x="3272" y="2360"/>
                  </a:cubicBezTo>
                  <a:cubicBezTo>
                    <a:pt x="3653" y="2778"/>
                    <a:pt x="3082" y="3197"/>
                    <a:pt x="3120" y="3311"/>
                  </a:cubicBezTo>
                  <a:cubicBezTo>
                    <a:pt x="3258" y="3841"/>
                    <a:pt x="3588" y="4158"/>
                    <a:pt x="3880" y="4158"/>
                  </a:cubicBezTo>
                  <a:cubicBezTo>
                    <a:pt x="4154" y="4158"/>
                    <a:pt x="4395" y="3879"/>
                    <a:pt x="4414" y="3235"/>
                  </a:cubicBezTo>
                  <a:cubicBezTo>
                    <a:pt x="4452" y="1903"/>
                    <a:pt x="3425" y="229"/>
                    <a:pt x="3272" y="229"/>
                  </a:cubicBezTo>
                  <a:cubicBezTo>
                    <a:pt x="3120" y="229"/>
                    <a:pt x="1408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</a:t>
            </a:r>
            <a:r>
              <a:rPr lang="en-ID" sz="4800" dirty="0"/>
              <a:t>&amp;D Spend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=0.813355124358426∗</m:t>
                      </m:r>
                      <m:sSub>
                        <m:sSubPr>
                          <m:ctrlP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+ 53116.73209926963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:0.813355124358426 ∗ </m:t>
                      </m:r>
                      <m:sSub>
                        <m:sSubPr>
                          <m:ctrlP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+ 53116.73209926963 + 2 ∗ 8942.431622472492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:0.813355124358426 ∗ </m:t>
                      </m:r>
                      <m:sSub>
                        <m:sSubPr>
                          <m:ctrlP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+ 53116.73209926963 − 2 ∗ 8942.431622472492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DC023FEC-7E5B-44E6-9B32-B18D0A03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83780"/>
            <a:ext cx="3517200" cy="217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569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</a:t>
            </a:r>
            <a:r>
              <a:rPr lang="en-ID" sz="4800" dirty="0"/>
              <a:t>&amp;D Spend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1119539166.5163438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19016242865.892197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94.44005122465843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>
            <a:extLst>
              <a:ext uri="{FF2B5EF4-FFF2-40B4-BE49-F238E27FC236}">
                <a16:creationId xmlns:a16="http://schemas.microsoft.com/office/drawing/2014/main" id="{71806F24-DD14-4C10-9B1D-CAFAE586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83780"/>
            <a:ext cx="3517200" cy="217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25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3200" dirty="0"/>
              <a:t>Administration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546419" y="3524347"/>
                <a:ext cx="812528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−0.058704985460230535∗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+ 125922.46573224581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−0.058704985460230535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+ 125922.46573224581 + 2 ∗ 36823.00971204951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−0.058704985460230535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+ 125922.46573224581 − 2 ∗ 36823.00971204951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9" y="3524347"/>
                <a:ext cx="8125282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>
            <a:extLst>
              <a:ext uri="{FF2B5EF4-FFF2-40B4-BE49-F238E27FC236}">
                <a16:creationId xmlns:a16="http://schemas.microsoft.com/office/drawing/2014/main" id="{DBD9AEB6-872A-67E7-FACD-07B7DA5F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32449"/>
            <a:ext cx="3517200" cy="227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5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3200" dirty="0"/>
              <a:t>Administration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80318" y="3470973"/>
                <a:ext cx="777203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18983076619.551697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19016242865.892197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50.04364057934407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18" y="3470973"/>
                <a:ext cx="7772032" cy="738664"/>
              </a:xfrm>
              <a:prstGeom prst="rect">
                <a:avLst/>
              </a:prstGeom>
              <a:blipFill>
                <a:blip r:embed="rId3"/>
                <a:stretch>
                  <a:fillRect b="-245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EA4E687C-A781-802A-0B0B-1A7F117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25249"/>
            <a:ext cx="3517200" cy="227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866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4400" dirty="0"/>
              <a:t>Marketing Spend</a:t>
            </a:r>
            <a:endParaRPr lang="en-ID" sz="6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546419" y="3488264"/>
                <a:ext cx="80623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0.22541029749435035∗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+ 63024.749110378296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0.22541029749435035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+ 63024.749110378296 + 2 ∗ 30296.027160780017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0.22541029749435035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+ 63024.749110378296 − 2 ∗ 30296.027160780017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9" y="3488264"/>
                <a:ext cx="8062319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D0CEDEE0-AFC7-A9D6-453D-0521464C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682" y="618914"/>
            <a:ext cx="3517200" cy="22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8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4400" dirty="0"/>
              <a:t>Marketing Spend</a:t>
            </a:r>
            <a:endParaRPr lang="en-ID" sz="6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12849889664.17409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19016242865.892197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59.675402554577396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" y="3502185"/>
                <a:ext cx="7800831" cy="738664"/>
              </a:xfrm>
              <a:prstGeom prst="rect">
                <a:avLst/>
              </a:prstGeom>
              <a:blipFill>
                <a:blip r:embed="rId3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CCB9A6B0-7492-BFBF-8574-A504A364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682" y="618914"/>
            <a:ext cx="3517200" cy="22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662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5" name="Google Shape;2565;p62"/>
          <p:cNvGrpSpPr/>
          <p:nvPr/>
        </p:nvGrpSpPr>
        <p:grpSpPr>
          <a:xfrm>
            <a:off x="4295896" y="2221575"/>
            <a:ext cx="3873676" cy="1642650"/>
            <a:chOff x="717136" y="770510"/>
            <a:chExt cx="3873676" cy="1642650"/>
          </a:xfrm>
        </p:grpSpPr>
        <p:sp>
          <p:nvSpPr>
            <p:cNvPr id="2566" name="Google Shape;2566;p62"/>
            <p:cNvSpPr/>
            <p:nvPr/>
          </p:nvSpPr>
          <p:spPr>
            <a:xfrm>
              <a:off x="717812" y="1000760"/>
              <a:ext cx="3873000" cy="1412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2"/>
            <p:cNvSpPr/>
            <p:nvPr/>
          </p:nvSpPr>
          <p:spPr>
            <a:xfrm>
              <a:off x="717136" y="770510"/>
              <a:ext cx="38730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8" name="Google Shape;2568;p6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569" name="Google Shape;2569;p6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570" name="Google Shape;2570;p6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71" name="Google Shape;2571;p6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72" name="Google Shape;2572;p6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573" name="Google Shape;2573;p6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76" name="Google Shape;2576;p6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77" name="Google Shape;2577;p62"/>
          <p:cNvSpPr txBox="1">
            <a:spLocks noGrp="1"/>
          </p:cNvSpPr>
          <p:nvPr>
            <p:ph type="title"/>
          </p:nvPr>
        </p:nvSpPr>
        <p:spPr>
          <a:xfrm>
            <a:off x="4427784" y="2558375"/>
            <a:ext cx="3609900" cy="12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YORK</a:t>
            </a:r>
            <a:endParaRPr dirty="0"/>
          </a:p>
        </p:txBody>
      </p:sp>
      <p:sp>
        <p:nvSpPr>
          <p:cNvPr id="2578" name="Google Shape;2578;p62"/>
          <p:cNvSpPr/>
          <p:nvPr/>
        </p:nvSpPr>
        <p:spPr>
          <a:xfrm>
            <a:off x="5130984" y="671925"/>
            <a:ext cx="2203500" cy="169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579" name="Google Shape;2579;p62"/>
          <p:cNvSpPr txBox="1">
            <a:spLocks noGrp="1"/>
          </p:cNvSpPr>
          <p:nvPr>
            <p:ph type="title" idx="2"/>
          </p:nvPr>
        </p:nvSpPr>
        <p:spPr>
          <a:xfrm>
            <a:off x="5303334" y="1001620"/>
            <a:ext cx="18588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580" name="Google Shape;2580;p62"/>
          <p:cNvGrpSpPr/>
          <p:nvPr/>
        </p:nvGrpSpPr>
        <p:grpSpPr>
          <a:xfrm flipH="1">
            <a:off x="3518270" y="3806075"/>
            <a:ext cx="4140915" cy="755785"/>
            <a:chOff x="717110" y="770508"/>
            <a:chExt cx="3981649" cy="726716"/>
          </a:xfrm>
        </p:grpSpPr>
        <p:sp>
          <p:nvSpPr>
            <p:cNvPr id="2581" name="Google Shape;2581;p62"/>
            <p:cNvSpPr/>
            <p:nvPr/>
          </p:nvSpPr>
          <p:spPr>
            <a:xfrm>
              <a:off x="717459" y="1000724"/>
              <a:ext cx="3981300" cy="496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2"/>
            <p:cNvSpPr/>
            <p:nvPr/>
          </p:nvSpPr>
          <p:spPr>
            <a:xfrm>
              <a:off x="717110" y="770508"/>
              <a:ext cx="39813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3" name="Google Shape;2583;p6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584" name="Google Shape;2584;p6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585" name="Google Shape;2585;p6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86" name="Google Shape;2586;p6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87" name="Google Shape;2587;p6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588" name="Google Shape;2588;p6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91" name="Google Shape;2591;p6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92" name="Google Shape;2592;p62"/>
          <p:cNvSpPr txBox="1">
            <a:spLocks noGrp="1"/>
          </p:cNvSpPr>
          <p:nvPr>
            <p:ph type="subTitle" idx="1"/>
          </p:nvPr>
        </p:nvSpPr>
        <p:spPr>
          <a:xfrm>
            <a:off x="3584933" y="4092975"/>
            <a:ext cx="39714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2593" name="Google Shape;2593;p62"/>
          <p:cNvGrpSpPr/>
          <p:nvPr/>
        </p:nvGrpSpPr>
        <p:grpSpPr>
          <a:xfrm>
            <a:off x="974428" y="808047"/>
            <a:ext cx="3054588" cy="3139906"/>
            <a:chOff x="717126" y="770507"/>
            <a:chExt cx="2817626" cy="2896325"/>
          </a:xfrm>
        </p:grpSpPr>
        <p:sp>
          <p:nvSpPr>
            <p:cNvPr id="2594" name="Google Shape;2594;p62"/>
            <p:cNvSpPr/>
            <p:nvPr/>
          </p:nvSpPr>
          <p:spPr>
            <a:xfrm>
              <a:off x="717452" y="1000732"/>
              <a:ext cx="2817300" cy="2666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2"/>
            <p:cNvSpPr/>
            <p:nvPr/>
          </p:nvSpPr>
          <p:spPr>
            <a:xfrm>
              <a:off x="717126" y="770507"/>
              <a:ext cx="28173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6" name="Google Shape;2596;p6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597" name="Google Shape;2597;p6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598" name="Google Shape;2598;p6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99" name="Google Shape;2599;p6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0" name="Google Shape;2600;p6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01" name="Google Shape;2601;p6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6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6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04" name="Google Shape;2604;p6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05" name="Google Shape;2605;p62"/>
          <p:cNvGrpSpPr/>
          <p:nvPr/>
        </p:nvGrpSpPr>
        <p:grpSpPr>
          <a:xfrm>
            <a:off x="1353036" y="1297235"/>
            <a:ext cx="2356105" cy="2377028"/>
            <a:chOff x="1327990" y="1406622"/>
            <a:chExt cx="2221693" cy="2241422"/>
          </a:xfrm>
        </p:grpSpPr>
        <p:sp>
          <p:nvSpPr>
            <p:cNvPr id="2606" name="Google Shape;2606;p62"/>
            <p:cNvSpPr/>
            <p:nvPr/>
          </p:nvSpPr>
          <p:spPr>
            <a:xfrm>
              <a:off x="2443027" y="3604791"/>
              <a:ext cx="127593" cy="43254"/>
            </a:xfrm>
            <a:custGeom>
              <a:avLst/>
              <a:gdLst/>
              <a:ahLst/>
              <a:cxnLst/>
              <a:rect l="l" t="t" r="r" b="b"/>
              <a:pathLst>
                <a:path w="2360" h="800" extrusionOk="0">
                  <a:moveTo>
                    <a:pt x="0" y="0"/>
                  </a:moveTo>
                  <a:lnTo>
                    <a:pt x="0" y="799"/>
                  </a:lnTo>
                  <a:lnTo>
                    <a:pt x="2169" y="799"/>
                  </a:lnTo>
                  <a:cubicBezTo>
                    <a:pt x="2321" y="799"/>
                    <a:pt x="2359" y="457"/>
                    <a:pt x="2207" y="419"/>
                  </a:cubicBez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2"/>
            <p:cNvSpPr/>
            <p:nvPr/>
          </p:nvSpPr>
          <p:spPr>
            <a:xfrm>
              <a:off x="2288780" y="3604791"/>
              <a:ext cx="127539" cy="43254"/>
            </a:xfrm>
            <a:custGeom>
              <a:avLst/>
              <a:gdLst/>
              <a:ahLst/>
              <a:cxnLst/>
              <a:rect l="l" t="t" r="r" b="b"/>
              <a:pathLst>
                <a:path w="2359" h="800" extrusionOk="0">
                  <a:moveTo>
                    <a:pt x="0" y="0"/>
                  </a:moveTo>
                  <a:lnTo>
                    <a:pt x="0" y="799"/>
                  </a:lnTo>
                  <a:lnTo>
                    <a:pt x="2169" y="799"/>
                  </a:lnTo>
                  <a:cubicBezTo>
                    <a:pt x="2321" y="799"/>
                    <a:pt x="2359" y="457"/>
                    <a:pt x="2207" y="419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2"/>
            <p:cNvSpPr/>
            <p:nvPr/>
          </p:nvSpPr>
          <p:spPr>
            <a:xfrm>
              <a:off x="1327990" y="1599968"/>
              <a:ext cx="1170399" cy="1766980"/>
            </a:xfrm>
            <a:custGeom>
              <a:avLst/>
              <a:gdLst/>
              <a:ahLst/>
              <a:cxnLst/>
              <a:rect l="l" t="t" r="r" b="b"/>
              <a:pathLst>
                <a:path w="21648" h="32681" extrusionOk="0">
                  <a:moveTo>
                    <a:pt x="0" y="1"/>
                  </a:moveTo>
                  <a:lnTo>
                    <a:pt x="0" y="32681"/>
                  </a:lnTo>
                  <a:lnTo>
                    <a:pt x="21647" y="32681"/>
                  </a:lnTo>
                  <a:lnTo>
                    <a:pt x="21647" y="4718"/>
                  </a:lnTo>
                  <a:lnTo>
                    <a:pt x="171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2"/>
            <p:cNvSpPr/>
            <p:nvPr/>
          </p:nvSpPr>
          <p:spPr>
            <a:xfrm>
              <a:off x="2253529" y="1599968"/>
              <a:ext cx="244860" cy="255145"/>
            </a:xfrm>
            <a:custGeom>
              <a:avLst/>
              <a:gdLst/>
              <a:ahLst/>
              <a:cxnLst/>
              <a:rect l="l" t="t" r="r" b="b"/>
              <a:pathLst>
                <a:path w="4529" h="4719" extrusionOk="0">
                  <a:moveTo>
                    <a:pt x="1" y="1"/>
                  </a:moveTo>
                  <a:lnTo>
                    <a:pt x="1" y="4718"/>
                  </a:lnTo>
                  <a:lnTo>
                    <a:pt x="4528" y="47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2"/>
            <p:cNvSpPr/>
            <p:nvPr/>
          </p:nvSpPr>
          <p:spPr>
            <a:xfrm>
              <a:off x="1774567" y="3133754"/>
              <a:ext cx="1688720" cy="160472"/>
            </a:xfrm>
            <a:custGeom>
              <a:avLst/>
              <a:gdLst/>
              <a:ahLst/>
              <a:cxnLst/>
              <a:rect l="l" t="t" r="r" b="b"/>
              <a:pathLst>
                <a:path w="31235" h="2968" extrusionOk="0">
                  <a:moveTo>
                    <a:pt x="3120" y="0"/>
                  </a:moveTo>
                  <a:lnTo>
                    <a:pt x="0" y="2968"/>
                  </a:lnTo>
                  <a:lnTo>
                    <a:pt x="31234" y="2968"/>
                  </a:lnTo>
                  <a:lnTo>
                    <a:pt x="2841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2"/>
            <p:cNvSpPr/>
            <p:nvPr/>
          </p:nvSpPr>
          <p:spPr>
            <a:xfrm>
              <a:off x="1904107" y="2228665"/>
              <a:ext cx="1427532" cy="923635"/>
            </a:xfrm>
            <a:custGeom>
              <a:avLst/>
              <a:gdLst/>
              <a:ahLst/>
              <a:cxnLst/>
              <a:rect l="l" t="t" r="r" b="b"/>
              <a:pathLst>
                <a:path w="26404" h="17083" extrusionOk="0">
                  <a:moveTo>
                    <a:pt x="762" y="1"/>
                  </a:moveTo>
                  <a:cubicBezTo>
                    <a:pt x="343" y="1"/>
                    <a:pt x="1" y="343"/>
                    <a:pt x="1" y="762"/>
                  </a:cubicBezTo>
                  <a:lnTo>
                    <a:pt x="1" y="16322"/>
                  </a:lnTo>
                  <a:cubicBezTo>
                    <a:pt x="1" y="16740"/>
                    <a:pt x="343" y="17083"/>
                    <a:pt x="762" y="17083"/>
                  </a:cubicBezTo>
                  <a:lnTo>
                    <a:pt x="25643" y="17083"/>
                  </a:lnTo>
                  <a:cubicBezTo>
                    <a:pt x="26061" y="17083"/>
                    <a:pt x="26404" y="16740"/>
                    <a:pt x="26404" y="16360"/>
                  </a:cubicBezTo>
                  <a:lnTo>
                    <a:pt x="26404" y="762"/>
                  </a:lnTo>
                  <a:cubicBezTo>
                    <a:pt x="26404" y="343"/>
                    <a:pt x="26061" y="1"/>
                    <a:pt x="256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2"/>
            <p:cNvSpPr/>
            <p:nvPr/>
          </p:nvSpPr>
          <p:spPr>
            <a:xfrm>
              <a:off x="1961740" y="2292464"/>
              <a:ext cx="1310265" cy="822799"/>
            </a:xfrm>
            <a:custGeom>
              <a:avLst/>
              <a:gdLst/>
              <a:ahLst/>
              <a:cxnLst/>
              <a:rect l="l" t="t" r="r" b="b"/>
              <a:pathLst>
                <a:path w="24235" h="15218" extrusionOk="0">
                  <a:moveTo>
                    <a:pt x="647" y="0"/>
                  </a:moveTo>
                  <a:cubicBezTo>
                    <a:pt x="266" y="0"/>
                    <a:pt x="0" y="305"/>
                    <a:pt x="0" y="685"/>
                  </a:cubicBezTo>
                  <a:lnTo>
                    <a:pt x="0" y="14571"/>
                  </a:lnTo>
                  <a:cubicBezTo>
                    <a:pt x="0" y="14952"/>
                    <a:pt x="266" y="15218"/>
                    <a:pt x="647" y="15218"/>
                  </a:cubicBezTo>
                  <a:lnTo>
                    <a:pt x="23588" y="15218"/>
                  </a:lnTo>
                  <a:cubicBezTo>
                    <a:pt x="23968" y="15218"/>
                    <a:pt x="24234" y="14952"/>
                    <a:pt x="24234" y="14571"/>
                  </a:cubicBezTo>
                  <a:lnTo>
                    <a:pt x="24234" y="685"/>
                  </a:lnTo>
                  <a:cubicBezTo>
                    <a:pt x="24234" y="305"/>
                    <a:pt x="23968" y="0"/>
                    <a:pt x="2358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2"/>
            <p:cNvSpPr/>
            <p:nvPr/>
          </p:nvSpPr>
          <p:spPr>
            <a:xfrm>
              <a:off x="2601383" y="2238991"/>
              <a:ext cx="30925" cy="30873"/>
            </a:xfrm>
            <a:custGeom>
              <a:avLst/>
              <a:gdLst/>
              <a:ahLst/>
              <a:cxnLst/>
              <a:rect l="l" t="t" r="r" b="b"/>
              <a:pathLst>
                <a:path w="572" h="571" extrusionOk="0">
                  <a:moveTo>
                    <a:pt x="305" y="0"/>
                  </a:moveTo>
                  <a:cubicBezTo>
                    <a:pt x="153" y="0"/>
                    <a:pt x="1" y="152"/>
                    <a:pt x="1" y="304"/>
                  </a:cubicBezTo>
                  <a:cubicBezTo>
                    <a:pt x="1" y="419"/>
                    <a:pt x="153" y="571"/>
                    <a:pt x="305" y="571"/>
                  </a:cubicBezTo>
                  <a:cubicBezTo>
                    <a:pt x="419" y="571"/>
                    <a:pt x="572" y="419"/>
                    <a:pt x="572" y="304"/>
                  </a:cubicBezTo>
                  <a:cubicBezTo>
                    <a:pt x="572" y="152"/>
                    <a:pt x="495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2"/>
            <p:cNvSpPr/>
            <p:nvPr/>
          </p:nvSpPr>
          <p:spPr>
            <a:xfrm>
              <a:off x="1770404" y="3294173"/>
              <a:ext cx="1692883" cy="125545"/>
            </a:xfrm>
            <a:custGeom>
              <a:avLst/>
              <a:gdLst/>
              <a:ahLst/>
              <a:cxnLst/>
              <a:rect l="l" t="t" r="r" b="b"/>
              <a:pathLst>
                <a:path w="31312" h="2322" extrusionOk="0">
                  <a:moveTo>
                    <a:pt x="1" y="1"/>
                  </a:moveTo>
                  <a:lnTo>
                    <a:pt x="1" y="686"/>
                  </a:lnTo>
                  <a:cubicBezTo>
                    <a:pt x="1" y="1599"/>
                    <a:pt x="724" y="2321"/>
                    <a:pt x="1637" y="2321"/>
                  </a:cubicBezTo>
                  <a:lnTo>
                    <a:pt x="29675" y="2321"/>
                  </a:lnTo>
                  <a:cubicBezTo>
                    <a:pt x="30589" y="2321"/>
                    <a:pt x="31311" y="1599"/>
                    <a:pt x="31273" y="686"/>
                  </a:cubicBezTo>
                  <a:lnTo>
                    <a:pt x="3127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2"/>
            <p:cNvSpPr/>
            <p:nvPr/>
          </p:nvSpPr>
          <p:spPr>
            <a:xfrm>
              <a:off x="2126260" y="3135809"/>
              <a:ext cx="199554" cy="30927"/>
            </a:xfrm>
            <a:custGeom>
              <a:avLst/>
              <a:gdLst/>
              <a:ahLst/>
              <a:cxnLst/>
              <a:rect l="l" t="t" r="r" b="b"/>
              <a:pathLst>
                <a:path w="3691" h="572" extrusionOk="0">
                  <a:moveTo>
                    <a:pt x="267" y="0"/>
                  </a:moveTo>
                  <a:cubicBezTo>
                    <a:pt x="77" y="0"/>
                    <a:pt x="1" y="153"/>
                    <a:pt x="1" y="305"/>
                  </a:cubicBezTo>
                  <a:cubicBezTo>
                    <a:pt x="1" y="457"/>
                    <a:pt x="153" y="571"/>
                    <a:pt x="267" y="571"/>
                  </a:cubicBezTo>
                  <a:lnTo>
                    <a:pt x="3425" y="571"/>
                  </a:lnTo>
                  <a:cubicBezTo>
                    <a:pt x="3577" y="571"/>
                    <a:pt x="3691" y="457"/>
                    <a:pt x="3691" y="305"/>
                  </a:cubicBezTo>
                  <a:cubicBezTo>
                    <a:pt x="3691" y="153"/>
                    <a:pt x="3577" y="0"/>
                    <a:pt x="342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2"/>
            <p:cNvSpPr/>
            <p:nvPr/>
          </p:nvSpPr>
          <p:spPr>
            <a:xfrm>
              <a:off x="2932531" y="3135809"/>
              <a:ext cx="203717" cy="30927"/>
            </a:xfrm>
            <a:custGeom>
              <a:avLst/>
              <a:gdLst/>
              <a:ahLst/>
              <a:cxnLst/>
              <a:rect l="l" t="t" r="r" b="b"/>
              <a:pathLst>
                <a:path w="3768" h="572" extrusionOk="0">
                  <a:moveTo>
                    <a:pt x="305" y="0"/>
                  </a:moveTo>
                  <a:cubicBezTo>
                    <a:pt x="115" y="0"/>
                    <a:pt x="1" y="153"/>
                    <a:pt x="1" y="305"/>
                  </a:cubicBezTo>
                  <a:cubicBezTo>
                    <a:pt x="1" y="495"/>
                    <a:pt x="153" y="571"/>
                    <a:pt x="305" y="571"/>
                  </a:cubicBezTo>
                  <a:lnTo>
                    <a:pt x="3501" y="571"/>
                  </a:lnTo>
                  <a:cubicBezTo>
                    <a:pt x="3615" y="571"/>
                    <a:pt x="3767" y="457"/>
                    <a:pt x="3767" y="305"/>
                  </a:cubicBezTo>
                  <a:cubicBezTo>
                    <a:pt x="3767" y="153"/>
                    <a:pt x="3615" y="0"/>
                    <a:pt x="342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2"/>
            <p:cNvSpPr/>
            <p:nvPr/>
          </p:nvSpPr>
          <p:spPr>
            <a:xfrm>
              <a:off x="2418319" y="3218100"/>
              <a:ext cx="399108" cy="51472"/>
            </a:xfrm>
            <a:custGeom>
              <a:avLst/>
              <a:gdLst/>
              <a:ahLst/>
              <a:cxnLst/>
              <a:rect l="l" t="t" r="r" b="b"/>
              <a:pathLst>
                <a:path w="7382" h="952" extrusionOk="0">
                  <a:moveTo>
                    <a:pt x="1066" y="0"/>
                  </a:moveTo>
                  <a:lnTo>
                    <a:pt x="1" y="951"/>
                  </a:lnTo>
                  <a:lnTo>
                    <a:pt x="7381" y="95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2"/>
            <p:cNvSpPr/>
            <p:nvPr/>
          </p:nvSpPr>
          <p:spPr>
            <a:xfrm>
              <a:off x="2572621" y="3183118"/>
              <a:ext cx="96722" cy="10327"/>
            </a:xfrm>
            <a:custGeom>
              <a:avLst/>
              <a:gdLst/>
              <a:ahLst/>
              <a:cxnLst/>
              <a:rect l="l" t="t" r="r" b="b"/>
              <a:pathLst>
                <a:path w="1789" h="191" extrusionOk="0">
                  <a:moveTo>
                    <a:pt x="0" y="0"/>
                  </a:moveTo>
                  <a:lnTo>
                    <a:pt x="0" y="191"/>
                  </a:lnTo>
                  <a:lnTo>
                    <a:pt x="1788" y="191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2"/>
            <p:cNvSpPr/>
            <p:nvPr/>
          </p:nvSpPr>
          <p:spPr>
            <a:xfrm>
              <a:off x="1885617" y="3250973"/>
              <a:ext cx="106995" cy="10381"/>
            </a:xfrm>
            <a:custGeom>
              <a:avLst/>
              <a:gdLst/>
              <a:ahLst/>
              <a:cxnLst/>
              <a:rect l="l" t="t" r="r" b="b"/>
              <a:pathLst>
                <a:path w="1979" h="192" extrusionOk="0">
                  <a:moveTo>
                    <a:pt x="0" y="1"/>
                  </a:moveTo>
                  <a:lnTo>
                    <a:pt x="0" y="191"/>
                  </a:lnTo>
                  <a:lnTo>
                    <a:pt x="1979" y="191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2"/>
            <p:cNvSpPr/>
            <p:nvPr/>
          </p:nvSpPr>
          <p:spPr>
            <a:xfrm>
              <a:off x="1976122" y="3183118"/>
              <a:ext cx="94668" cy="10327"/>
            </a:xfrm>
            <a:custGeom>
              <a:avLst/>
              <a:gdLst/>
              <a:ahLst/>
              <a:cxnLst/>
              <a:rect l="l" t="t" r="r" b="b"/>
              <a:pathLst>
                <a:path w="1751" h="191" extrusionOk="0">
                  <a:moveTo>
                    <a:pt x="0" y="0"/>
                  </a:moveTo>
                  <a:lnTo>
                    <a:pt x="0" y="191"/>
                  </a:lnTo>
                  <a:lnTo>
                    <a:pt x="1750" y="191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2"/>
            <p:cNvSpPr/>
            <p:nvPr/>
          </p:nvSpPr>
          <p:spPr>
            <a:xfrm>
              <a:off x="1934978" y="3213991"/>
              <a:ext cx="96722" cy="10327"/>
            </a:xfrm>
            <a:custGeom>
              <a:avLst/>
              <a:gdLst/>
              <a:ahLst/>
              <a:cxnLst/>
              <a:rect l="l" t="t" r="r" b="b"/>
              <a:pathLst>
                <a:path w="1789" h="191" extrusionOk="0">
                  <a:moveTo>
                    <a:pt x="1" y="0"/>
                  </a:moveTo>
                  <a:lnTo>
                    <a:pt x="1" y="190"/>
                  </a:lnTo>
                  <a:lnTo>
                    <a:pt x="1789" y="190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2"/>
            <p:cNvSpPr/>
            <p:nvPr/>
          </p:nvSpPr>
          <p:spPr>
            <a:xfrm>
              <a:off x="2159186" y="3183118"/>
              <a:ext cx="94668" cy="10327"/>
            </a:xfrm>
            <a:custGeom>
              <a:avLst/>
              <a:gdLst/>
              <a:ahLst/>
              <a:cxnLst/>
              <a:rect l="l" t="t" r="r" b="b"/>
              <a:pathLst>
                <a:path w="1751" h="191" extrusionOk="0">
                  <a:moveTo>
                    <a:pt x="0" y="0"/>
                  </a:moveTo>
                  <a:lnTo>
                    <a:pt x="0" y="191"/>
                  </a:lnTo>
                  <a:lnTo>
                    <a:pt x="1750" y="191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2"/>
            <p:cNvSpPr/>
            <p:nvPr/>
          </p:nvSpPr>
          <p:spPr>
            <a:xfrm>
              <a:off x="2109824" y="3213991"/>
              <a:ext cx="96722" cy="10327"/>
            </a:xfrm>
            <a:custGeom>
              <a:avLst/>
              <a:gdLst/>
              <a:ahLst/>
              <a:cxnLst/>
              <a:rect l="l" t="t" r="r" b="b"/>
              <a:pathLst>
                <a:path w="1789" h="191" extrusionOk="0">
                  <a:moveTo>
                    <a:pt x="0" y="0"/>
                  </a:moveTo>
                  <a:lnTo>
                    <a:pt x="0" y="190"/>
                  </a:lnTo>
                  <a:lnTo>
                    <a:pt x="1788" y="190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2"/>
            <p:cNvSpPr/>
            <p:nvPr/>
          </p:nvSpPr>
          <p:spPr>
            <a:xfrm>
              <a:off x="2227037" y="3250973"/>
              <a:ext cx="104994" cy="10381"/>
            </a:xfrm>
            <a:custGeom>
              <a:avLst/>
              <a:gdLst/>
              <a:ahLst/>
              <a:cxnLst/>
              <a:rect l="l" t="t" r="r" b="b"/>
              <a:pathLst>
                <a:path w="1942" h="192" extrusionOk="0">
                  <a:moveTo>
                    <a:pt x="1" y="1"/>
                  </a:moveTo>
                  <a:lnTo>
                    <a:pt x="1" y="191"/>
                  </a:lnTo>
                  <a:lnTo>
                    <a:pt x="1941" y="191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2"/>
            <p:cNvSpPr/>
            <p:nvPr/>
          </p:nvSpPr>
          <p:spPr>
            <a:xfrm>
              <a:off x="2336086" y="3183118"/>
              <a:ext cx="94668" cy="10327"/>
            </a:xfrm>
            <a:custGeom>
              <a:avLst/>
              <a:gdLst/>
              <a:ahLst/>
              <a:cxnLst/>
              <a:rect l="l" t="t" r="r" b="b"/>
              <a:pathLst>
                <a:path w="1751" h="191" extrusionOk="0">
                  <a:moveTo>
                    <a:pt x="0" y="0"/>
                  </a:moveTo>
                  <a:lnTo>
                    <a:pt x="0" y="191"/>
                  </a:lnTo>
                  <a:lnTo>
                    <a:pt x="1750" y="191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2"/>
            <p:cNvSpPr/>
            <p:nvPr/>
          </p:nvSpPr>
          <p:spPr>
            <a:xfrm>
              <a:off x="2290834" y="3213991"/>
              <a:ext cx="94668" cy="10327"/>
            </a:xfrm>
            <a:custGeom>
              <a:avLst/>
              <a:gdLst/>
              <a:ahLst/>
              <a:cxnLst/>
              <a:rect l="l" t="t" r="r" b="b"/>
              <a:pathLst>
                <a:path w="1751" h="191" extrusionOk="0">
                  <a:moveTo>
                    <a:pt x="0" y="0"/>
                  </a:moveTo>
                  <a:lnTo>
                    <a:pt x="0" y="190"/>
                  </a:lnTo>
                  <a:lnTo>
                    <a:pt x="1750" y="19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2"/>
            <p:cNvSpPr/>
            <p:nvPr/>
          </p:nvSpPr>
          <p:spPr>
            <a:xfrm>
              <a:off x="2056354" y="3259245"/>
              <a:ext cx="104940" cy="10327"/>
            </a:xfrm>
            <a:custGeom>
              <a:avLst/>
              <a:gdLst/>
              <a:ahLst/>
              <a:cxnLst/>
              <a:rect l="l" t="t" r="r" b="b"/>
              <a:pathLst>
                <a:path w="1941" h="191" extrusionOk="0">
                  <a:moveTo>
                    <a:pt x="0" y="0"/>
                  </a:moveTo>
                  <a:lnTo>
                    <a:pt x="0" y="190"/>
                  </a:lnTo>
                  <a:lnTo>
                    <a:pt x="1940" y="190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2"/>
            <p:cNvSpPr/>
            <p:nvPr/>
          </p:nvSpPr>
          <p:spPr>
            <a:xfrm>
              <a:off x="3261679" y="3250973"/>
              <a:ext cx="104940" cy="10381"/>
            </a:xfrm>
            <a:custGeom>
              <a:avLst/>
              <a:gdLst/>
              <a:ahLst/>
              <a:cxnLst/>
              <a:rect l="l" t="t" r="r" b="b"/>
              <a:pathLst>
                <a:path w="1941" h="192" extrusionOk="0">
                  <a:moveTo>
                    <a:pt x="0" y="1"/>
                  </a:moveTo>
                  <a:lnTo>
                    <a:pt x="0" y="191"/>
                  </a:lnTo>
                  <a:lnTo>
                    <a:pt x="1940" y="191"/>
                  </a:lnTo>
                  <a:lnTo>
                    <a:pt x="19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2"/>
            <p:cNvSpPr/>
            <p:nvPr/>
          </p:nvSpPr>
          <p:spPr>
            <a:xfrm>
              <a:off x="3183501" y="3183118"/>
              <a:ext cx="94668" cy="10327"/>
            </a:xfrm>
            <a:custGeom>
              <a:avLst/>
              <a:gdLst/>
              <a:ahLst/>
              <a:cxnLst/>
              <a:rect l="l" t="t" r="r" b="b"/>
              <a:pathLst>
                <a:path w="1751" h="191" extrusionOk="0">
                  <a:moveTo>
                    <a:pt x="0" y="0"/>
                  </a:moveTo>
                  <a:lnTo>
                    <a:pt x="0" y="191"/>
                  </a:lnTo>
                  <a:lnTo>
                    <a:pt x="1750" y="191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2"/>
            <p:cNvSpPr/>
            <p:nvPr/>
          </p:nvSpPr>
          <p:spPr>
            <a:xfrm>
              <a:off x="3222590" y="3213991"/>
              <a:ext cx="96722" cy="10327"/>
            </a:xfrm>
            <a:custGeom>
              <a:avLst/>
              <a:gdLst/>
              <a:ahLst/>
              <a:cxnLst/>
              <a:rect l="l" t="t" r="r" b="b"/>
              <a:pathLst>
                <a:path w="1789" h="191" extrusionOk="0">
                  <a:moveTo>
                    <a:pt x="0" y="0"/>
                  </a:moveTo>
                  <a:lnTo>
                    <a:pt x="0" y="190"/>
                  </a:lnTo>
                  <a:lnTo>
                    <a:pt x="1788" y="190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2"/>
            <p:cNvSpPr/>
            <p:nvPr/>
          </p:nvSpPr>
          <p:spPr>
            <a:xfrm>
              <a:off x="3000437" y="3183118"/>
              <a:ext cx="94668" cy="10327"/>
            </a:xfrm>
            <a:custGeom>
              <a:avLst/>
              <a:gdLst/>
              <a:ahLst/>
              <a:cxnLst/>
              <a:rect l="l" t="t" r="r" b="b"/>
              <a:pathLst>
                <a:path w="1751" h="191" extrusionOk="0">
                  <a:moveTo>
                    <a:pt x="0" y="0"/>
                  </a:moveTo>
                  <a:lnTo>
                    <a:pt x="0" y="191"/>
                  </a:lnTo>
                  <a:lnTo>
                    <a:pt x="1750" y="191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2"/>
            <p:cNvSpPr/>
            <p:nvPr/>
          </p:nvSpPr>
          <p:spPr>
            <a:xfrm>
              <a:off x="3049798" y="3213991"/>
              <a:ext cx="94668" cy="10327"/>
            </a:xfrm>
            <a:custGeom>
              <a:avLst/>
              <a:gdLst/>
              <a:ahLst/>
              <a:cxnLst/>
              <a:rect l="l" t="t" r="r" b="b"/>
              <a:pathLst>
                <a:path w="1751" h="191" extrusionOk="0">
                  <a:moveTo>
                    <a:pt x="0" y="0"/>
                  </a:moveTo>
                  <a:lnTo>
                    <a:pt x="0" y="190"/>
                  </a:lnTo>
                  <a:lnTo>
                    <a:pt x="1751" y="190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2"/>
            <p:cNvSpPr/>
            <p:nvPr/>
          </p:nvSpPr>
          <p:spPr>
            <a:xfrm>
              <a:off x="2922259" y="3250973"/>
              <a:ext cx="104940" cy="10381"/>
            </a:xfrm>
            <a:custGeom>
              <a:avLst/>
              <a:gdLst/>
              <a:ahLst/>
              <a:cxnLst/>
              <a:rect l="l" t="t" r="r" b="b"/>
              <a:pathLst>
                <a:path w="1941" h="192" extrusionOk="0">
                  <a:moveTo>
                    <a:pt x="1" y="1"/>
                  </a:moveTo>
                  <a:lnTo>
                    <a:pt x="1" y="191"/>
                  </a:lnTo>
                  <a:lnTo>
                    <a:pt x="1941" y="191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2"/>
            <p:cNvSpPr/>
            <p:nvPr/>
          </p:nvSpPr>
          <p:spPr>
            <a:xfrm>
              <a:off x="2823536" y="3183118"/>
              <a:ext cx="94668" cy="10327"/>
            </a:xfrm>
            <a:custGeom>
              <a:avLst/>
              <a:gdLst/>
              <a:ahLst/>
              <a:cxnLst/>
              <a:rect l="l" t="t" r="r" b="b"/>
              <a:pathLst>
                <a:path w="1751" h="191" extrusionOk="0">
                  <a:moveTo>
                    <a:pt x="1" y="0"/>
                  </a:moveTo>
                  <a:lnTo>
                    <a:pt x="1" y="191"/>
                  </a:lnTo>
                  <a:lnTo>
                    <a:pt x="1751" y="191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2"/>
            <p:cNvSpPr/>
            <p:nvPr/>
          </p:nvSpPr>
          <p:spPr>
            <a:xfrm>
              <a:off x="2868789" y="3213991"/>
              <a:ext cx="94668" cy="10327"/>
            </a:xfrm>
            <a:custGeom>
              <a:avLst/>
              <a:gdLst/>
              <a:ahLst/>
              <a:cxnLst/>
              <a:rect l="l" t="t" r="r" b="b"/>
              <a:pathLst>
                <a:path w="1751" h="191" extrusionOk="0">
                  <a:moveTo>
                    <a:pt x="1" y="0"/>
                  </a:moveTo>
                  <a:lnTo>
                    <a:pt x="1" y="190"/>
                  </a:lnTo>
                  <a:lnTo>
                    <a:pt x="1751" y="190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2"/>
            <p:cNvSpPr/>
            <p:nvPr/>
          </p:nvSpPr>
          <p:spPr>
            <a:xfrm>
              <a:off x="3088887" y="3259245"/>
              <a:ext cx="106995" cy="10327"/>
            </a:xfrm>
            <a:custGeom>
              <a:avLst/>
              <a:gdLst/>
              <a:ahLst/>
              <a:cxnLst/>
              <a:rect l="l" t="t" r="r" b="b"/>
              <a:pathLst>
                <a:path w="1979" h="191" extrusionOk="0">
                  <a:moveTo>
                    <a:pt x="0" y="0"/>
                  </a:moveTo>
                  <a:lnTo>
                    <a:pt x="0" y="190"/>
                  </a:lnTo>
                  <a:lnTo>
                    <a:pt x="1979" y="190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2"/>
            <p:cNvSpPr/>
            <p:nvPr/>
          </p:nvSpPr>
          <p:spPr>
            <a:xfrm>
              <a:off x="2229092" y="3028864"/>
              <a:ext cx="271568" cy="578036"/>
            </a:xfrm>
            <a:custGeom>
              <a:avLst/>
              <a:gdLst/>
              <a:ahLst/>
              <a:cxnLst/>
              <a:rect l="l" t="t" r="r" b="b"/>
              <a:pathLst>
                <a:path w="5023" h="10691" extrusionOk="0">
                  <a:moveTo>
                    <a:pt x="39" y="0"/>
                  </a:moveTo>
                  <a:lnTo>
                    <a:pt x="39" y="723"/>
                  </a:lnTo>
                  <a:cubicBezTo>
                    <a:pt x="1" y="2321"/>
                    <a:pt x="1142" y="10690"/>
                    <a:pt x="1142" y="10690"/>
                  </a:cubicBezTo>
                  <a:lnTo>
                    <a:pt x="2093" y="10690"/>
                  </a:lnTo>
                  <a:lnTo>
                    <a:pt x="2284" y="2359"/>
                  </a:lnTo>
                  <a:lnTo>
                    <a:pt x="2930" y="2359"/>
                  </a:lnTo>
                  <a:cubicBezTo>
                    <a:pt x="3235" y="5326"/>
                    <a:pt x="3957" y="10690"/>
                    <a:pt x="3957" y="10690"/>
                  </a:cubicBezTo>
                  <a:lnTo>
                    <a:pt x="4909" y="10690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2"/>
            <p:cNvSpPr/>
            <p:nvPr/>
          </p:nvSpPr>
          <p:spPr>
            <a:xfrm>
              <a:off x="2321651" y="2420009"/>
              <a:ext cx="76178" cy="88454"/>
            </a:xfrm>
            <a:custGeom>
              <a:avLst/>
              <a:gdLst/>
              <a:ahLst/>
              <a:cxnLst/>
              <a:rect l="l" t="t" r="r" b="b"/>
              <a:pathLst>
                <a:path w="1409" h="1636" extrusionOk="0">
                  <a:moveTo>
                    <a:pt x="381" y="0"/>
                  </a:moveTo>
                  <a:cubicBezTo>
                    <a:pt x="153" y="38"/>
                    <a:pt x="1" y="228"/>
                    <a:pt x="1" y="419"/>
                  </a:cubicBezTo>
                  <a:lnTo>
                    <a:pt x="1" y="1217"/>
                  </a:lnTo>
                  <a:cubicBezTo>
                    <a:pt x="1" y="1446"/>
                    <a:pt x="191" y="1636"/>
                    <a:pt x="381" y="1636"/>
                  </a:cubicBezTo>
                  <a:lnTo>
                    <a:pt x="1028" y="1636"/>
                  </a:lnTo>
                  <a:cubicBezTo>
                    <a:pt x="1294" y="1636"/>
                    <a:pt x="1408" y="1446"/>
                    <a:pt x="1408" y="1217"/>
                  </a:cubicBezTo>
                  <a:lnTo>
                    <a:pt x="1408" y="419"/>
                  </a:lnTo>
                  <a:cubicBezTo>
                    <a:pt x="1408" y="190"/>
                    <a:pt x="1218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2"/>
            <p:cNvSpPr/>
            <p:nvPr/>
          </p:nvSpPr>
          <p:spPr>
            <a:xfrm>
              <a:off x="2262017" y="2276190"/>
              <a:ext cx="191336" cy="185127"/>
            </a:xfrm>
            <a:custGeom>
              <a:avLst/>
              <a:gdLst/>
              <a:ahLst/>
              <a:cxnLst/>
              <a:rect l="l" t="t" r="r" b="b"/>
              <a:pathLst>
                <a:path w="3539" h="3424" extrusionOk="0">
                  <a:moveTo>
                    <a:pt x="1858" y="1"/>
                  </a:moveTo>
                  <a:cubicBezTo>
                    <a:pt x="1171" y="1"/>
                    <a:pt x="522" y="462"/>
                    <a:pt x="305" y="1176"/>
                  </a:cubicBezTo>
                  <a:cubicBezTo>
                    <a:pt x="1" y="2013"/>
                    <a:pt x="533" y="2926"/>
                    <a:pt x="1370" y="3231"/>
                  </a:cubicBezTo>
                  <a:cubicBezTo>
                    <a:pt x="1730" y="3340"/>
                    <a:pt x="2063" y="3424"/>
                    <a:pt x="2350" y="3424"/>
                  </a:cubicBezTo>
                  <a:cubicBezTo>
                    <a:pt x="2762" y="3424"/>
                    <a:pt x="3077" y="3252"/>
                    <a:pt x="3234" y="2736"/>
                  </a:cubicBezTo>
                  <a:cubicBezTo>
                    <a:pt x="3539" y="1823"/>
                    <a:pt x="3196" y="301"/>
                    <a:pt x="2321" y="73"/>
                  </a:cubicBezTo>
                  <a:cubicBezTo>
                    <a:pt x="2168" y="24"/>
                    <a:pt x="2012" y="1"/>
                    <a:pt x="185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2"/>
            <p:cNvSpPr/>
            <p:nvPr/>
          </p:nvSpPr>
          <p:spPr>
            <a:xfrm>
              <a:off x="2165349" y="2841682"/>
              <a:ext cx="413489" cy="536890"/>
            </a:xfrm>
            <a:custGeom>
              <a:avLst/>
              <a:gdLst/>
              <a:ahLst/>
              <a:cxnLst/>
              <a:rect l="l" t="t" r="r" b="b"/>
              <a:pathLst>
                <a:path w="7648" h="9930" extrusionOk="0">
                  <a:moveTo>
                    <a:pt x="1370" y="0"/>
                  </a:moveTo>
                  <a:cubicBezTo>
                    <a:pt x="647" y="419"/>
                    <a:pt x="229" y="1217"/>
                    <a:pt x="229" y="2016"/>
                  </a:cubicBezTo>
                  <a:cubicBezTo>
                    <a:pt x="0" y="4870"/>
                    <a:pt x="1789" y="9930"/>
                    <a:pt x="1789" y="9930"/>
                  </a:cubicBezTo>
                  <a:lnTo>
                    <a:pt x="6164" y="9930"/>
                  </a:lnTo>
                  <a:cubicBezTo>
                    <a:pt x="6164" y="9930"/>
                    <a:pt x="7647" y="3919"/>
                    <a:pt x="7305" y="2016"/>
                  </a:cubicBezTo>
                  <a:cubicBezTo>
                    <a:pt x="7229" y="1179"/>
                    <a:pt x="6734" y="419"/>
                    <a:pt x="60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2"/>
            <p:cNvSpPr/>
            <p:nvPr/>
          </p:nvSpPr>
          <p:spPr>
            <a:xfrm>
              <a:off x="2262017" y="2276190"/>
              <a:ext cx="191336" cy="185127"/>
            </a:xfrm>
            <a:custGeom>
              <a:avLst/>
              <a:gdLst/>
              <a:ahLst/>
              <a:cxnLst/>
              <a:rect l="l" t="t" r="r" b="b"/>
              <a:pathLst>
                <a:path w="3539" h="3424" extrusionOk="0">
                  <a:moveTo>
                    <a:pt x="1858" y="1"/>
                  </a:moveTo>
                  <a:cubicBezTo>
                    <a:pt x="1171" y="1"/>
                    <a:pt x="522" y="462"/>
                    <a:pt x="305" y="1176"/>
                  </a:cubicBezTo>
                  <a:cubicBezTo>
                    <a:pt x="1" y="2013"/>
                    <a:pt x="533" y="2926"/>
                    <a:pt x="1370" y="3231"/>
                  </a:cubicBezTo>
                  <a:cubicBezTo>
                    <a:pt x="1730" y="3340"/>
                    <a:pt x="2063" y="3424"/>
                    <a:pt x="2350" y="3424"/>
                  </a:cubicBezTo>
                  <a:cubicBezTo>
                    <a:pt x="2762" y="3424"/>
                    <a:pt x="3077" y="3252"/>
                    <a:pt x="3234" y="2736"/>
                  </a:cubicBezTo>
                  <a:cubicBezTo>
                    <a:pt x="3539" y="1823"/>
                    <a:pt x="3196" y="301"/>
                    <a:pt x="2321" y="73"/>
                  </a:cubicBezTo>
                  <a:cubicBezTo>
                    <a:pt x="2168" y="24"/>
                    <a:pt x="2012" y="1"/>
                    <a:pt x="185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2"/>
            <p:cNvSpPr/>
            <p:nvPr/>
          </p:nvSpPr>
          <p:spPr>
            <a:xfrm>
              <a:off x="2068681" y="2487864"/>
              <a:ext cx="573900" cy="355926"/>
            </a:xfrm>
            <a:custGeom>
              <a:avLst/>
              <a:gdLst/>
              <a:ahLst/>
              <a:cxnLst/>
              <a:rect l="l" t="t" r="r" b="b"/>
              <a:pathLst>
                <a:path w="10615" h="6583" extrusionOk="0">
                  <a:moveTo>
                    <a:pt x="7990" y="3424"/>
                  </a:moveTo>
                  <a:lnTo>
                    <a:pt x="8560" y="4223"/>
                  </a:lnTo>
                  <a:lnTo>
                    <a:pt x="7952" y="4299"/>
                  </a:lnTo>
                  <a:lnTo>
                    <a:pt x="7952" y="4299"/>
                  </a:lnTo>
                  <a:lnTo>
                    <a:pt x="7990" y="3424"/>
                  </a:lnTo>
                  <a:close/>
                  <a:moveTo>
                    <a:pt x="2816" y="3501"/>
                  </a:moveTo>
                  <a:lnTo>
                    <a:pt x="2892" y="4452"/>
                  </a:lnTo>
                  <a:lnTo>
                    <a:pt x="2245" y="4338"/>
                  </a:lnTo>
                  <a:lnTo>
                    <a:pt x="2816" y="3501"/>
                  </a:lnTo>
                  <a:close/>
                  <a:moveTo>
                    <a:pt x="3539" y="0"/>
                  </a:moveTo>
                  <a:cubicBezTo>
                    <a:pt x="3310" y="0"/>
                    <a:pt x="3044" y="77"/>
                    <a:pt x="2854" y="267"/>
                  </a:cubicBezTo>
                  <a:cubicBezTo>
                    <a:pt x="1484" y="1066"/>
                    <a:pt x="0" y="4870"/>
                    <a:pt x="0" y="5213"/>
                  </a:cubicBezTo>
                  <a:cubicBezTo>
                    <a:pt x="76" y="5517"/>
                    <a:pt x="343" y="5821"/>
                    <a:pt x="685" y="5821"/>
                  </a:cubicBezTo>
                  <a:lnTo>
                    <a:pt x="3044" y="5821"/>
                  </a:lnTo>
                  <a:lnTo>
                    <a:pt x="3158" y="6582"/>
                  </a:lnTo>
                  <a:lnTo>
                    <a:pt x="7799" y="6582"/>
                  </a:lnTo>
                  <a:lnTo>
                    <a:pt x="7876" y="5821"/>
                  </a:lnTo>
                  <a:lnTo>
                    <a:pt x="9968" y="5821"/>
                  </a:lnTo>
                  <a:cubicBezTo>
                    <a:pt x="10272" y="5821"/>
                    <a:pt x="10577" y="5517"/>
                    <a:pt x="10615" y="5213"/>
                  </a:cubicBezTo>
                  <a:cubicBezTo>
                    <a:pt x="10615" y="4870"/>
                    <a:pt x="9207" y="571"/>
                    <a:pt x="7761" y="153"/>
                  </a:cubicBezTo>
                  <a:cubicBezTo>
                    <a:pt x="7609" y="77"/>
                    <a:pt x="7419" y="0"/>
                    <a:pt x="72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2"/>
            <p:cNvSpPr/>
            <p:nvPr/>
          </p:nvSpPr>
          <p:spPr>
            <a:xfrm>
              <a:off x="2237364" y="2732628"/>
              <a:ext cx="76124" cy="67963"/>
            </a:xfrm>
            <a:custGeom>
              <a:avLst/>
              <a:gdLst/>
              <a:ahLst/>
              <a:cxnLst/>
              <a:rect l="l" t="t" r="r" b="b"/>
              <a:pathLst>
                <a:path w="1408" h="1257" extrusionOk="0">
                  <a:moveTo>
                    <a:pt x="419" y="1"/>
                  </a:moveTo>
                  <a:cubicBezTo>
                    <a:pt x="190" y="1"/>
                    <a:pt x="0" y="191"/>
                    <a:pt x="0" y="419"/>
                  </a:cubicBezTo>
                  <a:lnTo>
                    <a:pt x="0" y="914"/>
                  </a:lnTo>
                  <a:cubicBezTo>
                    <a:pt x="0" y="1104"/>
                    <a:pt x="114" y="1256"/>
                    <a:pt x="304" y="1256"/>
                  </a:cubicBezTo>
                  <a:lnTo>
                    <a:pt x="1408" y="1256"/>
                  </a:lnTo>
                  <a:lnTo>
                    <a:pt x="1408" y="1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2"/>
            <p:cNvSpPr/>
            <p:nvPr/>
          </p:nvSpPr>
          <p:spPr>
            <a:xfrm>
              <a:off x="1949359" y="2253860"/>
              <a:ext cx="380618" cy="341004"/>
            </a:xfrm>
            <a:custGeom>
              <a:avLst/>
              <a:gdLst/>
              <a:ahLst/>
              <a:cxnLst/>
              <a:rect l="l" t="t" r="r" b="b"/>
              <a:pathLst>
                <a:path w="7040" h="6307" extrusionOk="0">
                  <a:moveTo>
                    <a:pt x="4580" y="0"/>
                  </a:moveTo>
                  <a:cubicBezTo>
                    <a:pt x="3923" y="0"/>
                    <a:pt x="3205" y="176"/>
                    <a:pt x="2512" y="638"/>
                  </a:cubicBezTo>
                  <a:cubicBezTo>
                    <a:pt x="1" y="2312"/>
                    <a:pt x="2512" y="6307"/>
                    <a:pt x="2512" y="6307"/>
                  </a:cubicBezTo>
                  <a:cubicBezTo>
                    <a:pt x="3311" y="5203"/>
                    <a:pt x="4034" y="4024"/>
                    <a:pt x="4642" y="2769"/>
                  </a:cubicBezTo>
                  <a:cubicBezTo>
                    <a:pt x="5412" y="1198"/>
                    <a:pt x="6506" y="1048"/>
                    <a:pt x="6895" y="1048"/>
                  </a:cubicBezTo>
                  <a:cubicBezTo>
                    <a:pt x="6987" y="1048"/>
                    <a:pt x="7039" y="1057"/>
                    <a:pt x="7039" y="1057"/>
                  </a:cubicBezTo>
                  <a:cubicBezTo>
                    <a:pt x="6746" y="568"/>
                    <a:pt x="5761" y="0"/>
                    <a:pt x="45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2"/>
            <p:cNvSpPr/>
            <p:nvPr/>
          </p:nvSpPr>
          <p:spPr>
            <a:xfrm>
              <a:off x="1496619" y="1768658"/>
              <a:ext cx="127593" cy="113163"/>
            </a:xfrm>
            <a:custGeom>
              <a:avLst/>
              <a:gdLst/>
              <a:ahLst/>
              <a:cxnLst/>
              <a:rect l="l" t="t" r="r" b="b"/>
              <a:pathLst>
                <a:path w="2360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2359" y="2093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2"/>
            <p:cNvSpPr/>
            <p:nvPr/>
          </p:nvSpPr>
          <p:spPr>
            <a:xfrm>
              <a:off x="1624158" y="1682258"/>
              <a:ext cx="129648" cy="199563"/>
            </a:xfrm>
            <a:custGeom>
              <a:avLst/>
              <a:gdLst/>
              <a:ahLst/>
              <a:cxnLst/>
              <a:rect l="l" t="t" r="r" b="b"/>
              <a:pathLst>
                <a:path w="2398" h="3691" extrusionOk="0">
                  <a:moveTo>
                    <a:pt x="0" y="1"/>
                  </a:moveTo>
                  <a:lnTo>
                    <a:pt x="0" y="3691"/>
                  </a:lnTo>
                  <a:lnTo>
                    <a:pt x="2397" y="369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2"/>
            <p:cNvSpPr/>
            <p:nvPr/>
          </p:nvSpPr>
          <p:spPr>
            <a:xfrm>
              <a:off x="1755807" y="1589695"/>
              <a:ext cx="127539" cy="292127"/>
            </a:xfrm>
            <a:custGeom>
              <a:avLst/>
              <a:gdLst/>
              <a:ahLst/>
              <a:cxnLst/>
              <a:rect l="l" t="t" r="r" b="b"/>
              <a:pathLst>
                <a:path w="2359" h="5403" extrusionOk="0">
                  <a:moveTo>
                    <a:pt x="0" y="1"/>
                  </a:moveTo>
                  <a:lnTo>
                    <a:pt x="0" y="5403"/>
                  </a:lnTo>
                  <a:lnTo>
                    <a:pt x="2359" y="5403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2"/>
            <p:cNvSpPr/>
            <p:nvPr/>
          </p:nvSpPr>
          <p:spPr>
            <a:xfrm>
              <a:off x="1883292" y="1499186"/>
              <a:ext cx="129648" cy="382636"/>
            </a:xfrm>
            <a:custGeom>
              <a:avLst/>
              <a:gdLst/>
              <a:ahLst/>
              <a:cxnLst/>
              <a:rect l="l" t="t" r="r" b="b"/>
              <a:pathLst>
                <a:path w="2398" h="7077" extrusionOk="0">
                  <a:moveTo>
                    <a:pt x="1" y="1"/>
                  </a:moveTo>
                  <a:lnTo>
                    <a:pt x="1" y="7077"/>
                  </a:lnTo>
                  <a:lnTo>
                    <a:pt x="2398" y="7077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2"/>
            <p:cNvSpPr/>
            <p:nvPr/>
          </p:nvSpPr>
          <p:spPr>
            <a:xfrm>
              <a:off x="2012886" y="1406622"/>
              <a:ext cx="127593" cy="475199"/>
            </a:xfrm>
            <a:custGeom>
              <a:avLst/>
              <a:gdLst/>
              <a:ahLst/>
              <a:cxnLst/>
              <a:rect l="l" t="t" r="r" b="b"/>
              <a:pathLst>
                <a:path w="2360" h="8789" extrusionOk="0">
                  <a:moveTo>
                    <a:pt x="1" y="1"/>
                  </a:moveTo>
                  <a:lnTo>
                    <a:pt x="1" y="8789"/>
                  </a:lnTo>
                  <a:lnTo>
                    <a:pt x="2359" y="8789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2"/>
            <p:cNvSpPr/>
            <p:nvPr/>
          </p:nvSpPr>
          <p:spPr>
            <a:xfrm>
              <a:off x="2981947" y="2425578"/>
              <a:ext cx="257133" cy="231030"/>
            </a:xfrm>
            <a:custGeom>
              <a:avLst/>
              <a:gdLst/>
              <a:ahLst/>
              <a:cxnLst/>
              <a:rect l="l" t="t" r="r" b="b"/>
              <a:pathLst>
                <a:path w="4756" h="4273" extrusionOk="0">
                  <a:moveTo>
                    <a:pt x="4418" y="1"/>
                  </a:moveTo>
                  <a:cubicBezTo>
                    <a:pt x="2677" y="1"/>
                    <a:pt x="1037" y="826"/>
                    <a:pt x="0" y="2256"/>
                  </a:cubicBezTo>
                  <a:lnTo>
                    <a:pt x="2967" y="4272"/>
                  </a:lnTo>
                  <a:cubicBezTo>
                    <a:pt x="3324" y="3809"/>
                    <a:pt x="3847" y="3546"/>
                    <a:pt x="4350" y="3546"/>
                  </a:cubicBezTo>
                  <a:cubicBezTo>
                    <a:pt x="4384" y="3546"/>
                    <a:pt x="4418" y="3547"/>
                    <a:pt x="4451" y="3549"/>
                  </a:cubicBezTo>
                  <a:lnTo>
                    <a:pt x="4756" y="11"/>
                  </a:lnTo>
                  <a:cubicBezTo>
                    <a:pt x="4643" y="4"/>
                    <a:pt x="4530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2"/>
            <p:cNvSpPr/>
            <p:nvPr/>
          </p:nvSpPr>
          <p:spPr>
            <a:xfrm>
              <a:off x="2889388" y="2555719"/>
              <a:ext cx="565682" cy="448003"/>
            </a:xfrm>
            <a:custGeom>
              <a:avLst/>
              <a:gdLst/>
              <a:ahLst/>
              <a:cxnLst/>
              <a:rect l="l" t="t" r="r" b="b"/>
              <a:pathLst>
                <a:path w="10463" h="8286" extrusionOk="0">
                  <a:moveTo>
                    <a:pt x="1636" y="1"/>
                  </a:moveTo>
                  <a:lnTo>
                    <a:pt x="1636" y="1"/>
                  </a:lnTo>
                  <a:cubicBezTo>
                    <a:pt x="0" y="2474"/>
                    <a:pt x="723" y="5784"/>
                    <a:pt x="3196" y="7420"/>
                  </a:cubicBezTo>
                  <a:cubicBezTo>
                    <a:pt x="4082" y="8006"/>
                    <a:pt x="5087" y="8286"/>
                    <a:pt x="6086" y="8286"/>
                  </a:cubicBezTo>
                  <a:cubicBezTo>
                    <a:pt x="7747" y="8286"/>
                    <a:pt x="9393" y="7513"/>
                    <a:pt x="10462" y="6088"/>
                  </a:cubicBezTo>
                  <a:lnTo>
                    <a:pt x="7533" y="4148"/>
                  </a:lnTo>
                  <a:cubicBezTo>
                    <a:pt x="7158" y="4564"/>
                    <a:pt x="6647" y="4775"/>
                    <a:pt x="6136" y="4775"/>
                  </a:cubicBezTo>
                  <a:cubicBezTo>
                    <a:pt x="5713" y="4775"/>
                    <a:pt x="5290" y="4631"/>
                    <a:pt x="4946" y="4338"/>
                  </a:cubicBezTo>
                  <a:cubicBezTo>
                    <a:pt x="4261" y="3767"/>
                    <a:pt x="4071" y="2740"/>
                    <a:pt x="4565" y="1979"/>
                  </a:cubicBezTo>
                  <a:lnTo>
                    <a:pt x="163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2"/>
            <p:cNvSpPr/>
            <p:nvPr/>
          </p:nvSpPr>
          <p:spPr>
            <a:xfrm>
              <a:off x="3234917" y="2424119"/>
              <a:ext cx="314766" cy="452545"/>
            </a:xfrm>
            <a:custGeom>
              <a:avLst/>
              <a:gdLst/>
              <a:ahLst/>
              <a:cxnLst/>
              <a:rect l="l" t="t" r="r" b="b"/>
              <a:pathLst>
                <a:path w="5822" h="8370" extrusionOk="0">
                  <a:moveTo>
                    <a:pt x="267" y="0"/>
                  </a:moveTo>
                  <a:lnTo>
                    <a:pt x="0" y="3576"/>
                  </a:lnTo>
                  <a:cubicBezTo>
                    <a:pt x="990" y="3728"/>
                    <a:pt x="1636" y="4680"/>
                    <a:pt x="1522" y="5669"/>
                  </a:cubicBezTo>
                  <a:cubicBezTo>
                    <a:pt x="1446" y="5897"/>
                    <a:pt x="1370" y="6201"/>
                    <a:pt x="1218" y="6392"/>
                  </a:cubicBezTo>
                  <a:lnTo>
                    <a:pt x="4185" y="8370"/>
                  </a:lnTo>
                  <a:cubicBezTo>
                    <a:pt x="5821" y="5897"/>
                    <a:pt x="5174" y="2587"/>
                    <a:pt x="2702" y="913"/>
                  </a:cubicBezTo>
                  <a:cubicBezTo>
                    <a:pt x="1979" y="419"/>
                    <a:pt x="1142" y="114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2"/>
            <p:cNvSpPr/>
            <p:nvPr/>
          </p:nvSpPr>
          <p:spPr>
            <a:xfrm>
              <a:off x="2229092" y="2230719"/>
              <a:ext cx="230425" cy="213242"/>
            </a:xfrm>
            <a:custGeom>
              <a:avLst/>
              <a:gdLst/>
              <a:ahLst/>
              <a:cxnLst/>
              <a:rect l="l" t="t" r="r" b="b"/>
              <a:pathLst>
                <a:path w="4262" h="3944" extrusionOk="0">
                  <a:moveTo>
                    <a:pt x="3044" y="1"/>
                  </a:moveTo>
                  <a:cubicBezTo>
                    <a:pt x="2892" y="1"/>
                    <a:pt x="1294" y="191"/>
                    <a:pt x="1142" y="191"/>
                  </a:cubicBezTo>
                  <a:cubicBezTo>
                    <a:pt x="990" y="191"/>
                    <a:pt x="1" y="1789"/>
                    <a:pt x="39" y="3044"/>
                  </a:cubicBezTo>
                  <a:cubicBezTo>
                    <a:pt x="57" y="3675"/>
                    <a:pt x="293" y="3944"/>
                    <a:pt x="560" y="3944"/>
                  </a:cubicBezTo>
                  <a:cubicBezTo>
                    <a:pt x="841" y="3944"/>
                    <a:pt x="1158" y="3646"/>
                    <a:pt x="1294" y="3159"/>
                  </a:cubicBezTo>
                  <a:cubicBezTo>
                    <a:pt x="1294" y="3006"/>
                    <a:pt x="800" y="2588"/>
                    <a:pt x="1142" y="2246"/>
                  </a:cubicBezTo>
                  <a:cubicBezTo>
                    <a:pt x="1221" y="2167"/>
                    <a:pt x="1292" y="2136"/>
                    <a:pt x="1354" y="2136"/>
                  </a:cubicBezTo>
                  <a:cubicBezTo>
                    <a:pt x="1562" y="2136"/>
                    <a:pt x="1675" y="2474"/>
                    <a:pt x="1675" y="2474"/>
                  </a:cubicBezTo>
                  <a:lnTo>
                    <a:pt x="4186" y="2284"/>
                  </a:lnTo>
                  <a:cubicBezTo>
                    <a:pt x="4186" y="2284"/>
                    <a:pt x="4262" y="1485"/>
                    <a:pt x="4148" y="1485"/>
                  </a:cubicBezTo>
                  <a:cubicBezTo>
                    <a:pt x="3995" y="1485"/>
                    <a:pt x="3197" y="1"/>
                    <a:pt x="30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</a:t>
            </a:r>
            <a:r>
              <a:rPr lang="en-ID" sz="4800" dirty="0"/>
              <a:t>&amp;D Spend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0.7728067740825835∗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+ 56105.661582674235</m:t>
                      </m:r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0.7728067740825835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+ 56105.661582674235 + 2 ∗ 8399.944316929159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0.7728067740825835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+ 56105.661582674235 − 2 ∗ 8399.944316929159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67B14FCB-28CF-3BEB-2801-797EFCB7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29154"/>
            <a:ext cx="3517200" cy="22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319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</a:t>
            </a:r>
            <a:r>
              <a:rPr lang="en-ID" sz="4800" dirty="0"/>
              <a:t>&amp;D Spend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917267838.8576362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20584028570.075768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95.73389519677275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22675528-1CB0-AC25-0B9F-BE3BF2626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29154"/>
            <a:ext cx="3517200" cy="22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6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8" name="Google Shape;1358;p45"/>
          <p:cNvGrpSpPr/>
          <p:nvPr/>
        </p:nvGrpSpPr>
        <p:grpSpPr>
          <a:xfrm>
            <a:off x="5410240" y="1300075"/>
            <a:ext cx="2616814" cy="1586850"/>
            <a:chOff x="717108" y="770499"/>
            <a:chExt cx="2614200" cy="1586850"/>
          </a:xfrm>
        </p:grpSpPr>
        <p:sp>
          <p:nvSpPr>
            <p:cNvPr id="1359" name="Google Shape;1359;p45"/>
            <p:cNvSpPr/>
            <p:nvPr/>
          </p:nvSpPr>
          <p:spPr>
            <a:xfrm>
              <a:off x="717358" y="1000749"/>
              <a:ext cx="2613900" cy="1356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717108" y="770499"/>
              <a:ext cx="26142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1" name="Google Shape;1361;p45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362" name="Google Shape;1362;p45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363" name="Google Shape;1363;p45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64" name="Google Shape;1364;p45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5" name="Google Shape;1365;p45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66" name="Google Shape;1366;p45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5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5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9" name="Google Shape;1369;p45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70" name="Google Shape;1370;p45"/>
          <p:cNvGrpSpPr/>
          <p:nvPr/>
        </p:nvGrpSpPr>
        <p:grpSpPr>
          <a:xfrm>
            <a:off x="5410240" y="3033375"/>
            <a:ext cx="2616814" cy="1586850"/>
            <a:chOff x="717108" y="770499"/>
            <a:chExt cx="2614200" cy="1586850"/>
          </a:xfrm>
        </p:grpSpPr>
        <p:sp>
          <p:nvSpPr>
            <p:cNvPr id="1371" name="Google Shape;1371;p45"/>
            <p:cNvSpPr/>
            <p:nvPr/>
          </p:nvSpPr>
          <p:spPr>
            <a:xfrm>
              <a:off x="717358" y="1000749"/>
              <a:ext cx="2613900" cy="1356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717108" y="770499"/>
              <a:ext cx="26142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3" name="Google Shape;1373;p45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374" name="Google Shape;1374;p45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375" name="Google Shape;1375;p45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76" name="Google Shape;1376;p45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7" name="Google Shape;1377;p45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78" name="Google Shape;1378;p45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5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5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1" name="Google Shape;1381;p45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82" name="Google Shape;1382;p45"/>
          <p:cNvSpPr/>
          <p:nvPr/>
        </p:nvSpPr>
        <p:spPr>
          <a:xfrm>
            <a:off x="4810465" y="3617225"/>
            <a:ext cx="850800" cy="655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383" name="Google Shape;1383;p45"/>
          <p:cNvGrpSpPr/>
          <p:nvPr/>
        </p:nvGrpSpPr>
        <p:grpSpPr>
          <a:xfrm>
            <a:off x="1715215" y="3033375"/>
            <a:ext cx="2616814" cy="1586850"/>
            <a:chOff x="717108" y="770499"/>
            <a:chExt cx="2614200" cy="1586850"/>
          </a:xfrm>
        </p:grpSpPr>
        <p:sp>
          <p:nvSpPr>
            <p:cNvPr id="1384" name="Google Shape;1384;p45"/>
            <p:cNvSpPr/>
            <p:nvPr/>
          </p:nvSpPr>
          <p:spPr>
            <a:xfrm>
              <a:off x="717358" y="1000749"/>
              <a:ext cx="2613900" cy="1356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717108" y="770499"/>
              <a:ext cx="26142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6" name="Google Shape;1386;p45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387" name="Google Shape;1387;p45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388" name="Google Shape;1388;p45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89" name="Google Shape;1389;p45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0" name="Google Shape;1390;p45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91" name="Google Shape;1391;p45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94" name="Google Shape;1394;p45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95" name="Google Shape;1395;p45"/>
          <p:cNvSpPr/>
          <p:nvPr/>
        </p:nvSpPr>
        <p:spPr>
          <a:xfrm>
            <a:off x="1115440" y="3617225"/>
            <a:ext cx="850800" cy="655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396" name="Google Shape;1396;p45"/>
          <p:cNvGrpSpPr/>
          <p:nvPr/>
        </p:nvGrpSpPr>
        <p:grpSpPr>
          <a:xfrm>
            <a:off x="1697365" y="1300075"/>
            <a:ext cx="2616814" cy="1586850"/>
            <a:chOff x="717108" y="770499"/>
            <a:chExt cx="2614200" cy="1586850"/>
          </a:xfrm>
        </p:grpSpPr>
        <p:sp>
          <p:nvSpPr>
            <p:cNvPr id="1397" name="Google Shape;1397;p45"/>
            <p:cNvSpPr/>
            <p:nvPr/>
          </p:nvSpPr>
          <p:spPr>
            <a:xfrm>
              <a:off x="717358" y="1000749"/>
              <a:ext cx="2613900" cy="1356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717108" y="770499"/>
              <a:ext cx="26142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9" name="Google Shape;1399;p45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00" name="Google Shape;1400;p45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01" name="Google Shape;1401;p45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02" name="Google Shape;1402;p45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3" name="Google Shape;1403;p45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04" name="Google Shape;1404;p45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07" name="Google Shape;1407;p45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08" name="Google Shape;1408;p45"/>
          <p:cNvSpPr/>
          <p:nvPr/>
        </p:nvSpPr>
        <p:spPr>
          <a:xfrm>
            <a:off x="1097590" y="1883925"/>
            <a:ext cx="850800" cy="655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409" name="Google Shape;1409;p45"/>
          <p:cNvSpPr txBox="1">
            <a:spLocks noGrp="1"/>
          </p:cNvSpPr>
          <p:nvPr>
            <p:ph type="title"/>
          </p:nvPr>
        </p:nvSpPr>
        <p:spPr>
          <a:xfrm>
            <a:off x="717425" y="597425"/>
            <a:ext cx="7709100" cy="556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PERALATAN STATISTIKA</a:t>
            </a:r>
            <a:endParaRPr dirty="0"/>
          </a:p>
        </p:txBody>
      </p:sp>
      <p:sp>
        <p:nvSpPr>
          <p:cNvPr id="1412" name="Google Shape;1412;p45"/>
          <p:cNvSpPr txBox="1">
            <a:spLocks noGrp="1"/>
          </p:cNvSpPr>
          <p:nvPr>
            <p:ph type="title" idx="3"/>
          </p:nvPr>
        </p:nvSpPr>
        <p:spPr>
          <a:xfrm>
            <a:off x="1115440" y="1993125"/>
            <a:ext cx="815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15" name="Google Shape;1415;p45"/>
          <p:cNvSpPr txBox="1">
            <a:spLocks noGrp="1"/>
          </p:cNvSpPr>
          <p:nvPr>
            <p:ph type="title" idx="6"/>
          </p:nvPr>
        </p:nvSpPr>
        <p:spPr>
          <a:xfrm>
            <a:off x="1115440" y="3726675"/>
            <a:ext cx="815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16" name="Google Shape;1416;p45"/>
          <p:cNvSpPr txBox="1">
            <a:spLocks noGrp="1"/>
          </p:cNvSpPr>
          <p:nvPr>
            <p:ph type="title" idx="15"/>
          </p:nvPr>
        </p:nvSpPr>
        <p:spPr>
          <a:xfrm>
            <a:off x="4820665" y="3726675"/>
            <a:ext cx="815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417" name="Google Shape;1417;p45"/>
          <p:cNvGrpSpPr/>
          <p:nvPr/>
        </p:nvGrpSpPr>
        <p:grpSpPr>
          <a:xfrm>
            <a:off x="717431" y="368525"/>
            <a:ext cx="7709100" cy="228900"/>
            <a:chOff x="717431" y="368525"/>
            <a:chExt cx="7709100" cy="228900"/>
          </a:xfrm>
        </p:grpSpPr>
        <p:sp>
          <p:nvSpPr>
            <p:cNvPr id="1418" name="Google Shape;1418;p45"/>
            <p:cNvSpPr/>
            <p:nvPr/>
          </p:nvSpPr>
          <p:spPr>
            <a:xfrm>
              <a:off x="717431" y="368525"/>
              <a:ext cx="77091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45"/>
            <p:cNvGrpSpPr/>
            <p:nvPr/>
          </p:nvGrpSpPr>
          <p:grpSpPr>
            <a:xfrm>
              <a:off x="788613" y="433606"/>
              <a:ext cx="374100" cy="101100"/>
              <a:chOff x="965750" y="594475"/>
              <a:chExt cx="374100" cy="101100"/>
            </a:xfrm>
          </p:grpSpPr>
          <p:grpSp>
            <p:nvGrpSpPr>
              <p:cNvPr id="1420" name="Google Shape;1420;p45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21" name="Google Shape;1421;p45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22" name="Google Shape;1422;p45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23" name="Google Shape;1423;p45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24" name="Google Shape;1424;p45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5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5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27" name="Google Shape;1427;p45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28" name="Google Shape;1428;p45"/>
          <p:cNvSpPr/>
          <p:nvPr/>
        </p:nvSpPr>
        <p:spPr>
          <a:xfrm>
            <a:off x="4810465" y="1883925"/>
            <a:ext cx="850800" cy="655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431" name="Google Shape;1431;p45"/>
          <p:cNvSpPr txBox="1">
            <a:spLocks noGrp="1"/>
          </p:cNvSpPr>
          <p:nvPr>
            <p:ph type="title" idx="9"/>
          </p:nvPr>
        </p:nvSpPr>
        <p:spPr>
          <a:xfrm>
            <a:off x="4820665" y="1993125"/>
            <a:ext cx="815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032" name="Picture 8" descr="Berkenalan dengan Matplotlib dan implementasinya - Kotakode.com | Komunitas  Developer Indonesia">
            <a:extLst>
              <a:ext uri="{FF2B5EF4-FFF2-40B4-BE49-F238E27FC236}">
                <a16:creationId xmlns:a16="http://schemas.microsoft.com/office/drawing/2014/main" id="{1C1FF36E-E03C-DCC7-C54E-3FD0BC402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 t="28592" r="10843" b="27647"/>
          <a:stretch/>
        </p:blipFill>
        <p:spPr bwMode="auto">
          <a:xfrm>
            <a:off x="5754801" y="1926378"/>
            <a:ext cx="2203474" cy="56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D115B70-238C-E5FD-4095-975805A87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00" y="1762472"/>
            <a:ext cx="2214850" cy="89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D734DA9-00E7-722D-5A6F-D054079AC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26" y="3421525"/>
            <a:ext cx="2344203" cy="10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th Python - Home | Facebook">
            <a:extLst>
              <a:ext uri="{FF2B5EF4-FFF2-40B4-BE49-F238E27FC236}">
                <a16:creationId xmlns:a16="http://schemas.microsoft.com/office/drawing/2014/main" id="{F20B4F23-B0D7-FD39-6D47-31022A71F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4" b="17096"/>
          <a:stretch/>
        </p:blipFill>
        <p:spPr bwMode="auto">
          <a:xfrm>
            <a:off x="5772573" y="3395106"/>
            <a:ext cx="1708228" cy="108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3200" dirty="0"/>
              <a:t>Administration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546419" y="3524347"/>
                <a:ext cx="812528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0.23770541120170532 ∗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+ 88869.59268362902 − 2 ∗ 39246.56836272714</m:t>
                      </m:r>
                    </m:oMath>
                  </m:oMathPara>
                </a14:m>
                <a:endParaRPr lang="pt-B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0.23770541120170532 ∗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+ 88869.59268362902 + 2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39246.56836272714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0.23770541120170532∗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+ 88869.59268362902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9" y="3524347"/>
                <a:ext cx="8125282" cy="738664"/>
              </a:xfrm>
              <a:prstGeom prst="rect">
                <a:avLst/>
              </a:prstGeom>
              <a:blipFill>
                <a:blip r:embed="rId3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B3D73E8E-5370-A116-8727-B96E864B5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33877"/>
            <a:ext cx="3517200" cy="22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59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3200" dirty="0"/>
              <a:t>Administration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546419" y="3524347"/>
                <a:ext cx="812528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20023810667.252796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20584028570.075768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50.68979033770897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9" y="3524347"/>
                <a:ext cx="8125282" cy="738664"/>
              </a:xfrm>
              <a:prstGeom prst="rect">
                <a:avLst/>
              </a:prstGeom>
              <a:blipFill>
                <a:blip r:embed="rId3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B3D73E8E-5370-A116-8727-B96E864B5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33877"/>
            <a:ext cx="3517200" cy="22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122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4400" dirty="0"/>
              <a:t>Marketing Spend</a:t>
            </a:r>
            <a:endParaRPr lang="en-ID" sz="6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546419" y="3488264"/>
                <a:ext cx="80623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0.2411927460526755∗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+ 62228.92261014016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0.2411927460526755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+ 62228.92261014016 + 2 ∗ 19872.85063640718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0.2411927460526755 ∗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 + 62228.92261014016 − 2 ∗ 19872.85063640718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9" y="3488264"/>
                <a:ext cx="8062319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>
            <a:extLst>
              <a:ext uri="{FF2B5EF4-FFF2-40B4-BE49-F238E27FC236}">
                <a16:creationId xmlns:a16="http://schemas.microsoft.com/office/drawing/2014/main" id="{796ED1BA-A67F-A8B2-20D2-6A4D7302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18914"/>
            <a:ext cx="3517200" cy="22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9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4400" dirty="0"/>
              <a:t>Marketing Spend</a:t>
            </a:r>
            <a:endParaRPr lang="en-ID" sz="6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546419" y="3488264"/>
                <a:ext cx="80623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5134092501.420341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20584028570.075768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80.03706224436996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9" y="3488264"/>
                <a:ext cx="8062319" cy="738664"/>
              </a:xfrm>
              <a:prstGeom prst="rect">
                <a:avLst/>
              </a:prstGeom>
              <a:blipFill>
                <a:blip r:embed="rId3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F56A340D-F302-4F80-9615-8CBD59D8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61" y="618914"/>
            <a:ext cx="3517200" cy="22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76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5" name="Google Shape;2565;p62"/>
          <p:cNvGrpSpPr/>
          <p:nvPr/>
        </p:nvGrpSpPr>
        <p:grpSpPr>
          <a:xfrm>
            <a:off x="4295896" y="2221575"/>
            <a:ext cx="3873676" cy="1642650"/>
            <a:chOff x="717136" y="770510"/>
            <a:chExt cx="3873676" cy="1642650"/>
          </a:xfrm>
        </p:grpSpPr>
        <p:sp>
          <p:nvSpPr>
            <p:cNvPr id="2566" name="Google Shape;2566;p62"/>
            <p:cNvSpPr/>
            <p:nvPr/>
          </p:nvSpPr>
          <p:spPr>
            <a:xfrm>
              <a:off x="717812" y="1000760"/>
              <a:ext cx="3873000" cy="1412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2"/>
            <p:cNvSpPr/>
            <p:nvPr/>
          </p:nvSpPr>
          <p:spPr>
            <a:xfrm>
              <a:off x="717136" y="770510"/>
              <a:ext cx="38730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8" name="Google Shape;2568;p6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569" name="Google Shape;2569;p6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570" name="Google Shape;2570;p6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71" name="Google Shape;2571;p6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72" name="Google Shape;2572;p6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573" name="Google Shape;2573;p6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76" name="Google Shape;2576;p6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77" name="Google Shape;2577;p62"/>
          <p:cNvSpPr txBox="1">
            <a:spLocks noGrp="1"/>
          </p:cNvSpPr>
          <p:nvPr>
            <p:ph type="title"/>
          </p:nvPr>
        </p:nvSpPr>
        <p:spPr>
          <a:xfrm>
            <a:off x="4427784" y="2558375"/>
            <a:ext cx="3609900" cy="12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YORK</a:t>
            </a:r>
            <a:endParaRPr dirty="0"/>
          </a:p>
        </p:txBody>
      </p:sp>
      <p:sp>
        <p:nvSpPr>
          <p:cNvPr id="2578" name="Google Shape;2578;p62"/>
          <p:cNvSpPr/>
          <p:nvPr/>
        </p:nvSpPr>
        <p:spPr>
          <a:xfrm>
            <a:off x="5130984" y="671925"/>
            <a:ext cx="2203500" cy="169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580" name="Google Shape;2580;p62"/>
          <p:cNvGrpSpPr/>
          <p:nvPr/>
        </p:nvGrpSpPr>
        <p:grpSpPr>
          <a:xfrm flipH="1">
            <a:off x="3518270" y="3806075"/>
            <a:ext cx="4140915" cy="755785"/>
            <a:chOff x="717110" y="770508"/>
            <a:chExt cx="3981649" cy="726716"/>
          </a:xfrm>
        </p:grpSpPr>
        <p:sp>
          <p:nvSpPr>
            <p:cNvPr id="2581" name="Google Shape;2581;p62"/>
            <p:cNvSpPr/>
            <p:nvPr/>
          </p:nvSpPr>
          <p:spPr>
            <a:xfrm>
              <a:off x="717459" y="1000724"/>
              <a:ext cx="3981300" cy="496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2"/>
            <p:cNvSpPr/>
            <p:nvPr/>
          </p:nvSpPr>
          <p:spPr>
            <a:xfrm>
              <a:off x="717110" y="770508"/>
              <a:ext cx="39813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3" name="Google Shape;2583;p6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584" name="Google Shape;2584;p6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585" name="Google Shape;2585;p6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86" name="Google Shape;2586;p6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87" name="Google Shape;2587;p6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588" name="Google Shape;2588;p6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91" name="Google Shape;2591;p6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92" name="Google Shape;2592;p62"/>
          <p:cNvSpPr txBox="1">
            <a:spLocks noGrp="1"/>
          </p:cNvSpPr>
          <p:nvPr>
            <p:ph type="subTitle" idx="1"/>
          </p:nvPr>
        </p:nvSpPr>
        <p:spPr>
          <a:xfrm>
            <a:off x="3584933" y="4092975"/>
            <a:ext cx="39714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Kota yang paling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marketing</a:t>
            </a:r>
          </a:p>
        </p:txBody>
      </p:sp>
      <p:grpSp>
        <p:nvGrpSpPr>
          <p:cNvPr id="2593" name="Google Shape;2593;p62"/>
          <p:cNvGrpSpPr/>
          <p:nvPr/>
        </p:nvGrpSpPr>
        <p:grpSpPr>
          <a:xfrm>
            <a:off x="1040559" y="814195"/>
            <a:ext cx="3054588" cy="3139906"/>
            <a:chOff x="717126" y="770507"/>
            <a:chExt cx="2817626" cy="2896325"/>
          </a:xfrm>
        </p:grpSpPr>
        <p:sp>
          <p:nvSpPr>
            <p:cNvPr id="2594" name="Google Shape;2594;p62"/>
            <p:cNvSpPr/>
            <p:nvPr/>
          </p:nvSpPr>
          <p:spPr>
            <a:xfrm>
              <a:off x="717452" y="1000732"/>
              <a:ext cx="2817300" cy="2666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62"/>
            <p:cNvSpPr/>
            <p:nvPr/>
          </p:nvSpPr>
          <p:spPr>
            <a:xfrm>
              <a:off x="717126" y="770507"/>
              <a:ext cx="28173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6" name="Google Shape;2596;p6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597" name="Google Shape;2597;p6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598" name="Google Shape;2598;p6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99" name="Google Shape;2599;p6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0" name="Google Shape;2600;p6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01" name="Google Shape;2601;p6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6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6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04" name="Google Shape;2604;p6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3" name="Google Shape;2741;p64">
            <a:extLst>
              <a:ext uri="{FF2B5EF4-FFF2-40B4-BE49-F238E27FC236}">
                <a16:creationId xmlns:a16="http://schemas.microsoft.com/office/drawing/2014/main" id="{E1038D39-7D8C-4AED-8C24-29A3DC92B4F7}"/>
              </a:ext>
            </a:extLst>
          </p:cNvPr>
          <p:cNvGrpSpPr/>
          <p:nvPr/>
        </p:nvGrpSpPr>
        <p:grpSpPr>
          <a:xfrm>
            <a:off x="5614934" y="965938"/>
            <a:ext cx="1326488" cy="1320718"/>
            <a:chOff x="3996113" y="4291176"/>
            <a:chExt cx="336512" cy="335048"/>
          </a:xfrm>
        </p:grpSpPr>
        <p:sp>
          <p:nvSpPr>
            <p:cNvPr id="94" name="Google Shape;2742;p64">
              <a:extLst>
                <a:ext uri="{FF2B5EF4-FFF2-40B4-BE49-F238E27FC236}">
                  <a16:creationId xmlns:a16="http://schemas.microsoft.com/office/drawing/2014/main" id="{47E95D1B-CBF7-4F88-9713-6EA05E4EF9FA}"/>
                </a:ext>
              </a:extLst>
            </p:cNvPr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43;p64">
              <a:extLst>
                <a:ext uri="{FF2B5EF4-FFF2-40B4-BE49-F238E27FC236}">
                  <a16:creationId xmlns:a16="http://schemas.microsoft.com/office/drawing/2014/main" id="{29D65101-CB52-4115-879C-C349E1EFFBD6}"/>
                </a:ext>
              </a:extLst>
            </p:cNvPr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44;p64">
              <a:extLst>
                <a:ext uri="{FF2B5EF4-FFF2-40B4-BE49-F238E27FC236}">
                  <a16:creationId xmlns:a16="http://schemas.microsoft.com/office/drawing/2014/main" id="{BEB2E369-807C-4674-9D2D-A0D11DFEDA37}"/>
                </a:ext>
              </a:extLst>
            </p:cNvPr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imes Square - Wikipedia">
            <a:extLst>
              <a:ext uri="{FF2B5EF4-FFF2-40B4-BE49-F238E27FC236}">
                <a16:creationId xmlns:a16="http://schemas.microsoft.com/office/drawing/2014/main" id="{B81D21E9-1A2D-432A-8568-03C96290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78" y="1544463"/>
            <a:ext cx="2718595" cy="181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Google Shape;2592;p62">
            <a:extLst>
              <a:ext uri="{FF2B5EF4-FFF2-40B4-BE49-F238E27FC236}">
                <a16:creationId xmlns:a16="http://schemas.microsoft.com/office/drawing/2014/main" id="{75882062-F5B6-4D08-8EE9-FF094D16243C}"/>
              </a:ext>
            </a:extLst>
          </p:cNvPr>
          <p:cNvSpPr txBox="1">
            <a:spLocks/>
          </p:cNvSpPr>
          <p:nvPr/>
        </p:nvSpPr>
        <p:spPr>
          <a:xfrm>
            <a:off x="1123808" y="3407826"/>
            <a:ext cx="2393955" cy="60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dirty="0">
                <a:solidFill>
                  <a:srgbClr val="002060"/>
                </a:solidFill>
              </a:rPr>
              <a:t>Times Square                  NY</a:t>
            </a:r>
          </a:p>
        </p:txBody>
      </p:sp>
    </p:spTree>
    <p:extLst>
      <p:ext uri="{BB962C8B-B14F-4D97-AF65-F5344CB8AC3E}">
        <p14:creationId xmlns:p14="http://schemas.microsoft.com/office/powerpoint/2010/main" val="3282924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5" name="Google Shape;2565;p62"/>
          <p:cNvGrpSpPr/>
          <p:nvPr/>
        </p:nvGrpSpPr>
        <p:grpSpPr>
          <a:xfrm>
            <a:off x="4295896" y="2221575"/>
            <a:ext cx="3873676" cy="1642650"/>
            <a:chOff x="717136" y="770510"/>
            <a:chExt cx="3873676" cy="1642650"/>
          </a:xfrm>
        </p:grpSpPr>
        <p:sp>
          <p:nvSpPr>
            <p:cNvPr id="2566" name="Google Shape;2566;p62"/>
            <p:cNvSpPr/>
            <p:nvPr/>
          </p:nvSpPr>
          <p:spPr>
            <a:xfrm>
              <a:off x="717812" y="1000760"/>
              <a:ext cx="3873000" cy="1412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2"/>
            <p:cNvSpPr/>
            <p:nvPr/>
          </p:nvSpPr>
          <p:spPr>
            <a:xfrm>
              <a:off x="717136" y="770510"/>
              <a:ext cx="38730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8" name="Google Shape;2568;p6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569" name="Google Shape;2569;p6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570" name="Google Shape;2570;p6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71" name="Google Shape;2571;p6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72" name="Google Shape;2572;p6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573" name="Google Shape;2573;p6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76" name="Google Shape;2576;p6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77" name="Google Shape;2577;p62"/>
          <p:cNvSpPr txBox="1">
            <a:spLocks noGrp="1"/>
          </p:cNvSpPr>
          <p:nvPr>
            <p:ph type="title"/>
          </p:nvPr>
        </p:nvSpPr>
        <p:spPr>
          <a:xfrm>
            <a:off x="4309874" y="2552684"/>
            <a:ext cx="3873000" cy="12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CALIFORNIA</a:t>
            </a:r>
            <a:endParaRPr dirty="0"/>
          </a:p>
        </p:txBody>
      </p:sp>
      <p:sp>
        <p:nvSpPr>
          <p:cNvPr id="2578" name="Google Shape;2578;p62"/>
          <p:cNvSpPr/>
          <p:nvPr/>
        </p:nvSpPr>
        <p:spPr>
          <a:xfrm>
            <a:off x="5130984" y="671925"/>
            <a:ext cx="2203500" cy="169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580" name="Google Shape;2580;p62"/>
          <p:cNvGrpSpPr/>
          <p:nvPr/>
        </p:nvGrpSpPr>
        <p:grpSpPr>
          <a:xfrm flipH="1">
            <a:off x="3518270" y="3806075"/>
            <a:ext cx="4140915" cy="755785"/>
            <a:chOff x="717110" y="770508"/>
            <a:chExt cx="3981649" cy="726716"/>
          </a:xfrm>
        </p:grpSpPr>
        <p:sp>
          <p:nvSpPr>
            <p:cNvPr id="2581" name="Google Shape;2581;p62"/>
            <p:cNvSpPr/>
            <p:nvPr/>
          </p:nvSpPr>
          <p:spPr>
            <a:xfrm>
              <a:off x="717459" y="1000724"/>
              <a:ext cx="3981300" cy="496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2"/>
            <p:cNvSpPr/>
            <p:nvPr/>
          </p:nvSpPr>
          <p:spPr>
            <a:xfrm>
              <a:off x="717110" y="770508"/>
              <a:ext cx="39813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3" name="Google Shape;2583;p6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584" name="Google Shape;2584;p6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585" name="Google Shape;2585;p6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86" name="Google Shape;2586;p6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87" name="Google Shape;2587;p6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588" name="Google Shape;2588;p6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91" name="Google Shape;2591;p6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92" name="Google Shape;2592;p62"/>
          <p:cNvSpPr txBox="1">
            <a:spLocks noGrp="1"/>
          </p:cNvSpPr>
          <p:nvPr>
            <p:ph type="subTitle" idx="1"/>
          </p:nvPr>
        </p:nvSpPr>
        <p:spPr>
          <a:xfrm>
            <a:off x="3584933" y="4092975"/>
            <a:ext cx="39714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Kota yang paling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R &amp; D</a:t>
            </a:r>
          </a:p>
        </p:txBody>
      </p:sp>
      <p:grpSp>
        <p:nvGrpSpPr>
          <p:cNvPr id="2593" name="Google Shape;2593;p62"/>
          <p:cNvGrpSpPr/>
          <p:nvPr/>
        </p:nvGrpSpPr>
        <p:grpSpPr>
          <a:xfrm>
            <a:off x="1040559" y="814195"/>
            <a:ext cx="3054588" cy="3139906"/>
            <a:chOff x="717126" y="770507"/>
            <a:chExt cx="2817626" cy="2896325"/>
          </a:xfrm>
        </p:grpSpPr>
        <p:sp>
          <p:nvSpPr>
            <p:cNvPr id="2594" name="Google Shape;2594;p62"/>
            <p:cNvSpPr/>
            <p:nvPr/>
          </p:nvSpPr>
          <p:spPr>
            <a:xfrm>
              <a:off x="717452" y="1000732"/>
              <a:ext cx="2817300" cy="2666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62"/>
            <p:cNvSpPr/>
            <p:nvPr/>
          </p:nvSpPr>
          <p:spPr>
            <a:xfrm>
              <a:off x="717126" y="770507"/>
              <a:ext cx="28173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6" name="Google Shape;2596;p6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597" name="Google Shape;2597;p6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598" name="Google Shape;2598;p6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99" name="Google Shape;2599;p6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0" name="Google Shape;2600;p6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01" name="Google Shape;2601;p6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6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6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04" name="Google Shape;2604;p6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8" name="Google Shape;2592;p62">
            <a:extLst>
              <a:ext uri="{FF2B5EF4-FFF2-40B4-BE49-F238E27FC236}">
                <a16:creationId xmlns:a16="http://schemas.microsoft.com/office/drawing/2014/main" id="{75882062-F5B6-4D08-8EE9-FF094D16243C}"/>
              </a:ext>
            </a:extLst>
          </p:cNvPr>
          <p:cNvSpPr txBox="1">
            <a:spLocks/>
          </p:cNvSpPr>
          <p:nvPr/>
        </p:nvSpPr>
        <p:spPr>
          <a:xfrm>
            <a:off x="1172547" y="3037232"/>
            <a:ext cx="2393955" cy="60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dirty="0">
                <a:solidFill>
                  <a:srgbClr val="002060"/>
                </a:solidFill>
              </a:rPr>
              <a:t>Silicon Valley                   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53959-6F29-433F-8AE3-A4921C2B2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55" y="321780"/>
            <a:ext cx="2349671" cy="2349671"/>
          </a:xfrm>
          <a:prstGeom prst="rect">
            <a:avLst/>
          </a:prstGeom>
        </p:spPr>
      </p:pic>
      <p:pic>
        <p:nvPicPr>
          <p:cNvPr id="2050" name="Picture 2" descr="Lupakan Dulu Silicon Valley dan Bukit Algoritma, Ternyata Kita sudah Punya  Silicon Bali - #DigitalBisa">
            <a:extLst>
              <a:ext uri="{FF2B5EF4-FFF2-40B4-BE49-F238E27FC236}">
                <a16:creationId xmlns:a16="http://schemas.microsoft.com/office/drawing/2014/main" id="{A6826309-C927-46CB-BB84-79039E2E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09" y="1627479"/>
            <a:ext cx="2636708" cy="13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85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52"/>
          <p:cNvSpPr/>
          <p:nvPr/>
        </p:nvSpPr>
        <p:spPr>
          <a:xfrm>
            <a:off x="5540264" y="2480325"/>
            <a:ext cx="2446500" cy="1188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52"/>
          <p:cNvSpPr/>
          <p:nvPr/>
        </p:nvSpPr>
        <p:spPr>
          <a:xfrm>
            <a:off x="5540060" y="2250068"/>
            <a:ext cx="2446500" cy="228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5" name="Google Shape;1905;p52"/>
          <p:cNvGrpSpPr/>
          <p:nvPr/>
        </p:nvGrpSpPr>
        <p:grpSpPr>
          <a:xfrm>
            <a:off x="5611281" y="2315159"/>
            <a:ext cx="374100" cy="101100"/>
            <a:chOff x="965750" y="594475"/>
            <a:chExt cx="374100" cy="101100"/>
          </a:xfrm>
        </p:grpSpPr>
        <p:grpSp>
          <p:nvGrpSpPr>
            <p:cNvPr id="1906" name="Google Shape;1906;p52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907" name="Google Shape;1907;p52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08" name="Google Shape;1908;p52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9" name="Google Shape;1909;p52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10" name="Google Shape;1910;p52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2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2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13" name="Google Shape;1913;p52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38" name="Google Shape;1938;p52"/>
          <p:cNvGrpSpPr/>
          <p:nvPr/>
        </p:nvGrpSpPr>
        <p:grpSpPr>
          <a:xfrm>
            <a:off x="1824736" y="2250068"/>
            <a:ext cx="2446703" cy="1414350"/>
            <a:chOff x="717104" y="770500"/>
            <a:chExt cx="2446703" cy="1414350"/>
          </a:xfrm>
        </p:grpSpPr>
        <p:sp>
          <p:nvSpPr>
            <p:cNvPr id="1939" name="Google Shape;1939;p52"/>
            <p:cNvSpPr/>
            <p:nvPr/>
          </p:nvSpPr>
          <p:spPr>
            <a:xfrm>
              <a:off x="717307" y="1000750"/>
              <a:ext cx="2446500" cy="1184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2"/>
            <p:cNvSpPr/>
            <p:nvPr/>
          </p:nvSpPr>
          <p:spPr>
            <a:xfrm>
              <a:off x="717104" y="770500"/>
              <a:ext cx="24465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1" name="Google Shape;1941;p52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942" name="Google Shape;1942;p5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943" name="Google Shape;1943;p5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44" name="Google Shape;1944;p5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5" name="Google Shape;1945;p5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46" name="Google Shape;1946;p5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49" name="Google Shape;1949;p5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50" name="Google Shape;1950;p52"/>
          <p:cNvSpPr txBox="1">
            <a:spLocks noGrp="1"/>
          </p:cNvSpPr>
          <p:nvPr>
            <p:ph type="subTitle" idx="1"/>
          </p:nvPr>
        </p:nvSpPr>
        <p:spPr>
          <a:xfrm>
            <a:off x="1919183" y="2780098"/>
            <a:ext cx="22578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Menentukan Sigma dalam regresi</a:t>
            </a:r>
            <a:endParaRPr dirty="0"/>
          </a:p>
        </p:txBody>
      </p:sp>
      <p:sp>
        <p:nvSpPr>
          <p:cNvPr id="1956" name="Google Shape;1956;p52"/>
          <p:cNvSpPr txBox="1">
            <a:spLocks noGrp="1"/>
          </p:cNvSpPr>
          <p:nvPr>
            <p:ph type="subTitle" idx="6"/>
          </p:nvPr>
        </p:nvSpPr>
        <p:spPr>
          <a:xfrm>
            <a:off x="5634513" y="2814075"/>
            <a:ext cx="22578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Mencocokan data python dengan presentasi</a:t>
            </a:r>
            <a:endParaRPr dirty="0"/>
          </a:p>
        </p:txBody>
      </p:sp>
      <p:sp>
        <p:nvSpPr>
          <p:cNvPr id="1958" name="Google Shape;1958;p52"/>
          <p:cNvSpPr txBox="1">
            <a:spLocks noGrp="1"/>
          </p:cNvSpPr>
          <p:nvPr>
            <p:ph type="title" idx="8"/>
          </p:nvPr>
        </p:nvSpPr>
        <p:spPr>
          <a:xfrm>
            <a:off x="717425" y="597425"/>
            <a:ext cx="7709100" cy="5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KENDALA YANG DIHADAPI</a:t>
            </a:r>
            <a:endParaRPr dirty="0"/>
          </a:p>
        </p:txBody>
      </p:sp>
      <p:grpSp>
        <p:nvGrpSpPr>
          <p:cNvPr id="1959" name="Google Shape;1959;p52"/>
          <p:cNvGrpSpPr/>
          <p:nvPr/>
        </p:nvGrpSpPr>
        <p:grpSpPr>
          <a:xfrm>
            <a:off x="717431" y="368525"/>
            <a:ext cx="7709100" cy="228900"/>
            <a:chOff x="717431" y="368525"/>
            <a:chExt cx="7709100" cy="228900"/>
          </a:xfrm>
        </p:grpSpPr>
        <p:sp>
          <p:nvSpPr>
            <p:cNvPr id="1960" name="Google Shape;1960;p52"/>
            <p:cNvSpPr/>
            <p:nvPr/>
          </p:nvSpPr>
          <p:spPr>
            <a:xfrm>
              <a:off x="717431" y="368525"/>
              <a:ext cx="77091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1" name="Google Shape;1961;p52"/>
            <p:cNvGrpSpPr/>
            <p:nvPr/>
          </p:nvGrpSpPr>
          <p:grpSpPr>
            <a:xfrm>
              <a:off x="788613" y="433606"/>
              <a:ext cx="374100" cy="101100"/>
              <a:chOff x="965750" y="594475"/>
              <a:chExt cx="374100" cy="101100"/>
            </a:xfrm>
          </p:grpSpPr>
          <p:grpSp>
            <p:nvGrpSpPr>
              <p:cNvPr id="1962" name="Google Shape;1962;p52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963" name="Google Shape;1963;p52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64" name="Google Shape;1964;p52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5" name="Google Shape;1965;p52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66" name="Google Shape;1966;p52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69" name="Google Shape;1969;p52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70" name="Google Shape;1970;p52"/>
          <p:cNvSpPr/>
          <p:nvPr/>
        </p:nvSpPr>
        <p:spPr>
          <a:xfrm>
            <a:off x="1214763" y="2747593"/>
            <a:ext cx="704400" cy="661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52"/>
          <p:cNvSpPr/>
          <p:nvPr/>
        </p:nvSpPr>
        <p:spPr>
          <a:xfrm>
            <a:off x="4930113" y="2733475"/>
            <a:ext cx="704400" cy="661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52"/>
          <p:cNvSpPr/>
          <p:nvPr/>
        </p:nvSpPr>
        <p:spPr>
          <a:xfrm>
            <a:off x="1322074" y="2827610"/>
            <a:ext cx="492133" cy="492161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8656B3-2E64-DB15-87E3-1A8953E5B714}"/>
              </a:ext>
            </a:extLst>
          </p:cNvPr>
          <p:cNvGrpSpPr/>
          <p:nvPr/>
        </p:nvGrpSpPr>
        <p:grpSpPr>
          <a:xfrm>
            <a:off x="5040916" y="2826278"/>
            <a:ext cx="468757" cy="475872"/>
            <a:chOff x="5012116" y="3798278"/>
            <a:chExt cx="468757" cy="475872"/>
          </a:xfrm>
        </p:grpSpPr>
        <p:sp>
          <p:nvSpPr>
            <p:cNvPr id="1984" name="Google Shape;1984;p52"/>
            <p:cNvSpPr/>
            <p:nvPr/>
          </p:nvSpPr>
          <p:spPr>
            <a:xfrm>
              <a:off x="5012116" y="3798278"/>
              <a:ext cx="468757" cy="475872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2"/>
            <p:cNvSpPr/>
            <p:nvPr/>
          </p:nvSpPr>
          <p:spPr>
            <a:xfrm>
              <a:off x="5099487" y="4070685"/>
              <a:ext cx="197923" cy="167675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2"/>
            <p:cNvSpPr/>
            <p:nvPr/>
          </p:nvSpPr>
          <p:spPr>
            <a:xfrm>
              <a:off x="5103587" y="3918767"/>
              <a:ext cx="278086" cy="138103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2"/>
            <p:cNvSpPr/>
            <p:nvPr/>
          </p:nvSpPr>
          <p:spPr>
            <a:xfrm>
              <a:off x="5307554" y="3990128"/>
              <a:ext cx="114739" cy="238000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2"/>
            <p:cNvSpPr/>
            <p:nvPr/>
          </p:nvSpPr>
          <p:spPr>
            <a:xfrm>
              <a:off x="5188413" y="4049100"/>
              <a:ext cx="110508" cy="75074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2"/>
            <p:cNvSpPr/>
            <p:nvPr/>
          </p:nvSpPr>
          <p:spPr>
            <a:xfrm>
              <a:off x="5254200" y="3942684"/>
              <a:ext cx="14417" cy="40668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2"/>
            <p:cNvSpPr/>
            <p:nvPr/>
          </p:nvSpPr>
          <p:spPr>
            <a:xfrm>
              <a:off x="5188888" y="3960255"/>
              <a:ext cx="28836" cy="36479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2"/>
            <p:cNvSpPr/>
            <p:nvPr/>
          </p:nvSpPr>
          <p:spPr>
            <a:xfrm>
              <a:off x="5142136" y="4007268"/>
              <a:ext cx="38592" cy="26463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2"/>
            <p:cNvSpPr/>
            <p:nvPr/>
          </p:nvSpPr>
          <p:spPr>
            <a:xfrm>
              <a:off x="5125172" y="4071203"/>
              <a:ext cx="40665" cy="13900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2"/>
            <p:cNvSpPr/>
            <p:nvPr/>
          </p:nvSpPr>
          <p:spPr>
            <a:xfrm>
              <a:off x="5140065" y="4122189"/>
              <a:ext cx="41181" cy="27197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2"/>
            <p:cNvSpPr/>
            <p:nvPr/>
          </p:nvSpPr>
          <p:spPr>
            <a:xfrm>
              <a:off x="5188888" y="4160222"/>
              <a:ext cx="28836" cy="36436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2"/>
            <p:cNvSpPr/>
            <p:nvPr/>
          </p:nvSpPr>
          <p:spPr>
            <a:xfrm>
              <a:off x="5254200" y="4173994"/>
              <a:ext cx="14417" cy="40668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2"/>
            <p:cNvSpPr/>
            <p:nvPr/>
          </p:nvSpPr>
          <p:spPr>
            <a:xfrm>
              <a:off x="5304533" y="4160222"/>
              <a:ext cx="28836" cy="36479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2"/>
            <p:cNvSpPr/>
            <p:nvPr/>
          </p:nvSpPr>
          <p:spPr>
            <a:xfrm>
              <a:off x="5341570" y="4122922"/>
              <a:ext cx="38592" cy="26463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2"/>
            <p:cNvSpPr/>
            <p:nvPr/>
          </p:nvSpPr>
          <p:spPr>
            <a:xfrm>
              <a:off x="5356464" y="4071203"/>
              <a:ext cx="40621" cy="13900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2"/>
            <p:cNvSpPr/>
            <p:nvPr/>
          </p:nvSpPr>
          <p:spPr>
            <a:xfrm>
              <a:off x="5341570" y="4007052"/>
              <a:ext cx="38592" cy="2667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2"/>
            <p:cNvSpPr/>
            <p:nvPr/>
          </p:nvSpPr>
          <p:spPr>
            <a:xfrm>
              <a:off x="5304533" y="3960168"/>
              <a:ext cx="28318" cy="36566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1" name="Google Shape;2211;p56"/>
          <p:cNvGrpSpPr/>
          <p:nvPr/>
        </p:nvGrpSpPr>
        <p:grpSpPr>
          <a:xfrm>
            <a:off x="713226" y="937950"/>
            <a:ext cx="5631574" cy="2866050"/>
            <a:chOff x="717125" y="770510"/>
            <a:chExt cx="5631574" cy="2866050"/>
          </a:xfrm>
        </p:grpSpPr>
        <p:sp>
          <p:nvSpPr>
            <p:cNvPr id="2212" name="Google Shape;2212;p56"/>
            <p:cNvSpPr/>
            <p:nvPr/>
          </p:nvSpPr>
          <p:spPr>
            <a:xfrm>
              <a:off x="717699" y="1000760"/>
              <a:ext cx="5631000" cy="263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717125" y="770510"/>
              <a:ext cx="56310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4" name="Google Shape;2214;p5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215" name="Google Shape;2215;p5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216" name="Google Shape;2216;p5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217" name="Google Shape;2217;p5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8" name="Google Shape;2218;p5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19" name="Google Shape;2219;p5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5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5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22" name="Google Shape;2222;p5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223" name="Google Shape;2223;p56"/>
          <p:cNvGrpSpPr/>
          <p:nvPr/>
        </p:nvGrpSpPr>
        <p:grpSpPr>
          <a:xfrm>
            <a:off x="3124176" y="3484808"/>
            <a:ext cx="3297350" cy="796950"/>
            <a:chOff x="717113" y="770500"/>
            <a:chExt cx="3297350" cy="796950"/>
          </a:xfrm>
        </p:grpSpPr>
        <p:sp>
          <p:nvSpPr>
            <p:cNvPr id="2224" name="Google Shape;2224;p56"/>
            <p:cNvSpPr/>
            <p:nvPr/>
          </p:nvSpPr>
          <p:spPr>
            <a:xfrm>
              <a:off x="717463" y="1000750"/>
              <a:ext cx="3297000" cy="566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717113" y="770500"/>
              <a:ext cx="3297000" cy="228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6" name="Google Shape;2226;p5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227" name="Google Shape;2227;p5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228" name="Google Shape;2228;p5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229" name="Google Shape;2229;p5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30" name="Google Shape;2230;p5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31" name="Google Shape;2231;p5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5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5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34" name="Google Shape;2234;p5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35" name="Google Shape;2235;p56"/>
          <p:cNvSpPr txBox="1">
            <a:spLocks noGrp="1"/>
          </p:cNvSpPr>
          <p:nvPr>
            <p:ph type="title"/>
          </p:nvPr>
        </p:nvSpPr>
        <p:spPr>
          <a:xfrm>
            <a:off x="3265501" y="3793675"/>
            <a:ext cx="30147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2236" name="Google Shape;2236;p56"/>
          <p:cNvSpPr txBox="1">
            <a:spLocks noGrp="1"/>
          </p:cNvSpPr>
          <p:nvPr>
            <p:ph type="subTitle" idx="1"/>
          </p:nvPr>
        </p:nvSpPr>
        <p:spPr>
          <a:xfrm>
            <a:off x="713226" y="1232690"/>
            <a:ext cx="5631000" cy="2205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/>
              <a:t>Berdasarkan grafik dan regresi linear dari 46 data perusahaan startup, kita dapat melihat bahwa biaya Administrasi tidak terkait dengan Profit dari perusahaan tersebut.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Profit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suatu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 lebih </a:t>
            </a:r>
            <a:r>
              <a:rPr lang="en-US" sz="1400" dirty="0" err="1"/>
              <a:t>dipengaruhi</a:t>
            </a:r>
            <a:r>
              <a:rPr lang="en-US" sz="1400" dirty="0"/>
              <a:t> oleh R&amp;D Spend dan juga Marketing Spend.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Hal ini </a:t>
            </a:r>
            <a:r>
              <a:rPr lang="en-US" sz="1400" dirty="0" err="1"/>
              <a:t>sejalan</a:t>
            </a:r>
            <a:r>
              <a:rPr lang="en-US" sz="1400" dirty="0"/>
              <a:t> dengan </a:t>
            </a:r>
            <a:r>
              <a:rPr lang="en-US" sz="1400" dirty="0" err="1"/>
              <a:t>studi</a:t>
            </a:r>
            <a:r>
              <a:rPr lang="en-US" sz="1400" dirty="0"/>
              <a:t> </a:t>
            </a:r>
            <a:r>
              <a:rPr lang="en-US" sz="1400" dirty="0" err="1"/>
              <a:t>kasus</a:t>
            </a:r>
            <a:r>
              <a:rPr lang="en-US" sz="1400" dirty="0"/>
              <a:t> di dunia </a:t>
            </a:r>
            <a:r>
              <a:rPr lang="en-US" sz="1400" dirty="0" err="1"/>
              <a:t>nyata</a:t>
            </a:r>
            <a:r>
              <a:rPr lang="en-US" sz="1400" dirty="0"/>
              <a:t>, </a:t>
            </a:r>
            <a:r>
              <a:rPr lang="en-US" sz="1400" dirty="0" err="1"/>
              <a:t>bahwa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 yang lebih </a:t>
            </a:r>
            <a:r>
              <a:rPr lang="en-US" sz="1400" dirty="0" err="1"/>
              <a:t>fokus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R&amp;D dan Marketing </a:t>
            </a:r>
            <a:r>
              <a:rPr lang="en-US" sz="1400" dirty="0" err="1"/>
              <a:t>cenderung</a:t>
            </a:r>
            <a:r>
              <a:rPr lang="en-US" sz="1400" dirty="0"/>
              <a:t> memiliki profit lebih </a:t>
            </a:r>
            <a:r>
              <a:rPr lang="en-US" sz="1400" dirty="0" err="1"/>
              <a:t>tinggi</a:t>
            </a:r>
            <a:r>
              <a:rPr lang="en-US" sz="14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400" dirty="0"/>
          </a:p>
        </p:txBody>
      </p:sp>
      <p:grpSp>
        <p:nvGrpSpPr>
          <p:cNvPr id="2237" name="Google Shape;2237;p56"/>
          <p:cNvGrpSpPr/>
          <p:nvPr/>
        </p:nvGrpSpPr>
        <p:grpSpPr>
          <a:xfrm>
            <a:off x="6246562" y="1759446"/>
            <a:ext cx="2177577" cy="1770450"/>
            <a:chOff x="717113" y="770507"/>
            <a:chExt cx="2177577" cy="1770450"/>
          </a:xfrm>
        </p:grpSpPr>
        <p:sp>
          <p:nvSpPr>
            <p:cNvPr id="2238" name="Google Shape;2238;p56"/>
            <p:cNvSpPr/>
            <p:nvPr/>
          </p:nvSpPr>
          <p:spPr>
            <a:xfrm>
              <a:off x="717291" y="1000757"/>
              <a:ext cx="2177400" cy="15402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717113" y="770507"/>
              <a:ext cx="21774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0" name="Google Shape;2240;p5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2241" name="Google Shape;2241;p5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2242" name="Google Shape;2242;p5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243" name="Google Shape;2243;p5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4" name="Google Shape;2244;p5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45" name="Google Shape;2245;p5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5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5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48" name="Google Shape;2248;p5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249" name="Google Shape;2249;p56"/>
          <p:cNvGrpSpPr/>
          <p:nvPr/>
        </p:nvGrpSpPr>
        <p:grpSpPr>
          <a:xfrm>
            <a:off x="6543252" y="2156979"/>
            <a:ext cx="1584197" cy="1181084"/>
            <a:chOff x="284725" y="459750"/>
            <a:chExt cx="1278300" cy="953025"/>
          </a:xfrm>
        </p:grpSpPr>
        <p:sp>
          <p:nvSpPr>
            <p:cNvPr id="2250" name="Google Shape;2250;p56"/>
            <p:cNvSpPr/>
            <p:nvPr/>
          </p:nvSpPr>
          <p:spPr>
            <a:xfrm>
              <a:off x="738400" y="459750"/>
              <a:ext cx="824625" cy="892150"/>
            </a:xfrm>
            <a:custGeom>
              <a:avLst/>
              <a:gdLst/>
              <a:ahLst/>
              <a:cxnLst/>
              <a:rect l="l" t="t" r="r" b="b"/>
              <a:pathLst>
                <a:path w="32985" h="35686" extrusionOk="0">
                  <a:moveTo>
                    <a:pt x="14419" y="0"/>
                  </a:moveTo>
                  <a:lnTo>
                    <a:pt x="14419" y="2968"/>
                  </a:lnTo>
                  <a:cubicBezTo>
                    <a:pt x="10424" y="3500"/>
                    <a:pt x="6962" y="5631"/>
                    <a:pt x="4642" y="8636"/>
                  </a:cubicBezTo>
                  <a:lnTo>
                    <a:pt x="2055" y="7153"/>
                  </a:lnTo>
                  <a:lnTo>
                    <a:pt x="0" y="10729"/>
                  </a:lnTo>
                  <a:lnTo>
                    <a:pt x="2587" y="12174"/>
                  </a:lnTo>
                  <a:cubicBezTo>
                    <a:pt x="1864" y="13962"/>
                    <a:pt x="1484" y="15865"/>
                    <a:pt x="1484" y="17843"/>
                  </a:cubicBezTo>
                  <a:cubicBezTo>
                    <a:pt x="1484" y="19859"/>
                    <a:pt x="1864" y="21762"/>
                    <a:pt x="2587" y="23512"/>
                  </a:cubicBezTo>
                  <a:lnTo>
                    <a:pt x="0" y="24995"/>
                  </a:lnTo>
                  <a:lnTo>
                    <a:pt x="2055" y="28533"/>
                  </a:lnTo>
                  <a:lnTo>
                    <a:pt x="4642" y="27088"/>
                  </a:lnTo>
                  <a:cubicBezTo>
                    <a:pt x="6962" y="30131"/>
                    <a:pt x="10462" y="32224"/>
                    <a:pt x="14419" y="32718"/>
                  </a:cubicBezTo>
                  <a:lnTo>
                    <a:pt x="14419" y="35686"/>
                  </a:lnTo>
                  <a:lnTo>
                    <a:pt x="18528" y="35686"/>
                  </a:lnTo>
                  <a:lnTo>
                    <a:pt x="18528" y="32718"/>
                  </a:lnTo>
                  <a:cubicBezTo>
                    <a:pt x="22522" y="32224"/>
                    <a:pt x="25984" y="30055"/>
                    <a:pt x="28305" y="27088"/>
                  </a:cubicBezTo>
                  <a:lnTo>
                    <a:pt x="30892" y="28533"/>
                  </a:lnTo>
                  <a:lnTo>
                    <a:pt x="32985" y="24995"/>
                  </a:lnTo>
                  <a:lnTo>
                    <a:pt x="30398" y="23512"/>
                  </a:lnTo>
                  <a:cubicBezTo>
                    <a:pt x="31120" y="21762"/>
                    <a:pt x="31501" y="19859"/>
                    <a:pt x="31501" y="17843"/>
                  </a:cubicBezTo>
                  <a:cubicBezTo>
                    <a:pt x="31501" y="15827"/>
                    <a:pt x="31120" y="13886"/>
                    <a:pt x="30398" y="12174"/>
                  </a:cubicBezTo>
                  <a:lnTo>
                    <a:pt x="32985" y="10729"/>
                  </a:lnTo>
                  <a:lnTo>
                    <a:pt x="30930" y="7153"/>
                  </a:lnTo>
                  <a:lnTo>
                    <a:pt x="28343" y="8636"/>
                  </a:lnTo>
                  <a:cubicBezTo>
                    <a:pt x="25984" y="5593"/>
                    <a:pt x="22522" y="3500"/>
                    <a:pt x="18528" y="2968"/>
                  </a:cubicBezTo>
                  <a:lnTo>
                    <a:pt x="185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284725" y="902000"/>
              <a:ext cx="482225" cy="510775"/>
            </a:xfrm>
            <a:custGeom>
              <a:avLst/>
              <a:gdLst/>
              <a:ahLst/>
              <a:cxnLst/>
              <a:rect l="l" t="t" r="r" b="b"/>
              <a:pathLst>
                <a:path w="19289" h="20431" extrusionOk="0">
                  <a:moveTo>
                    <a:pt x="9930" y="1"/>
                  </a:moveTo>
                  <a:lnTo>
                    <a:pt x="7609" y="191"/>
                  </a:lnTo>
                  <a:lnTo>
                    <a:pt x="7799" y="2207"/>
                  </a:lnTo>
                  <a:cubicBezTo>
                    <a:pt x="5707" y="2664"/>
                    <a:pt x="3957" y="3957"/>
                    <a:pt x="2815" y="5707"/>
                  </a:cubicBezTo>
                  <a:lnTo>
                    <a:pt x="989" y="4870"/>
                  </a:lnTo>
                  <a:lnTo>
                    <a:pt x="0" y="6963"/>
                  </a:lnTo>
                  <a:lnTo>
                    <a:pt x="1788" y="7800"/>
                  </a:lnTo>
                  <a:cubicBezTo>
                    <a:pt x="1522" y="8751"/>
                    <a:pt x="1370" y="9816"/>
                    <a:pt x="1484" y="10919"/>
                  </a:cubicBezTo>
                  <a:cubicBezTo>
                    <a:pt x="1560" y="12061"/>
                    <a:pt x="1902" y="13050"/>
                    <a:pt x="2359" y="13963"/>
                  </a:cubicBezTo>
                  <a:lnTo>
                    <a:pt x="761" y="15104"/>
                  </a:lnTo>
                  <a:lnTo>
                    <a:pt x="2093" y="17007"/>
                  </a:lnTo>
                  <a:lnTo>
                    <a:pt x="3690" y="15865"/>
                  </a:lnTo>
                  <a:cubicBezTo>
                    <a:pt x="5136" y="17311"/>
                    <a:pt x="7076" y="18262"/>
                    <a:pt x="9207" y="18414"/>
                  </a:cubicBezTo>
                  <a:lnTo>
                    <a:pt x="9397" y="20430"/>
                  </a:lnTo>
                  <a:lnTo>
                    <a:pt x="11756" y="20240"/>
                  </a:lnTo>
                  <a:lnTo>
                    <a:pt x="11566" y="18224"/>
                  </a:lnTo>
                  <a:cubicBezTo>
                    <a:pt x="13658" y="17767"/>
                    <a:pt x="15408" y="16474"/>
                    <a:pt x="16549" y="14686"/>
                  </a:cubicBezTo>
                  <a:lnTo>
                    <a:pt x="18337" y="15561"/>
                  </a:lnTo>
                  <a:lnTo>
                    <a:pt x="19289" y="13430"/>
                  </a:lnTo>
                  <a:lnTo>
                    <a:pt x="17500" y="12555"/>
                  </a:lnTo>
                  <a:cubicBezTo>
                    <a:pt x="17767" y="11604"/>
                    <a:pt x="17919" y="10577"/>
                    <a:pt x="17843" y="9474"/>
                  </a:cubicBezTo>
                  <a:cubicBezTo>
                    <a:pt x="17729" y="8370"/>
                    <a:pt x="17462" y="7381"/>
                    <a:pt x="16968" y="6468"/>
                  </a:cubicBezTo>
                  <a:lnTo>
                    <a:pt x="18604" y="5327"/>
                  </a:lnTo>
                  <a:lnTo>
                    <a:pt x="17272" y="3425"/>
                  </a:lnTo>
                  <a:lnTo>
                    <a:pt x="15636" y="4566"/>
                  </a:lnTo>
                  <a:cubicBezTo>
                    <a:pt x="14229" y="3120"/>
                    <a:pt x="12250" y="2169"/>
                    <a:pt x="10120" y="2017"/>
                  </a:cubicBezTo>
                  <a:lnTo>
                    <a:pt x="99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00750" y="542500"/>
              <a:ext cx="335775" cy="349075"/>
            </a:xfrm>
            <a:custGeom>
              <a:avLst/>
              <a:gdLst/>
              <a:ahLst/>
              <a:cxnLst/>
              <a:rect l="l" t="t" r="r" b="b"/>
              <a:pathLst>
                <a:path w="13431" h="13963" extrusionOk="0">
                  <a:moveTo>
                    <a:pt x="6658" y="0"/>
                  </a:moveTo>
                  <a:lnTo>
                    <a:pt x="5098" y="190"/>
                  </a:lnTo>
                  <a:lnTo>
                    <a:pt x="5175" y="989"/>
                  </a:lnTo>
                  <a:cubicBezTo>
                    <a:pt x="3577" y="1408"/>
                    <a:pt x="2207" y="2473"/>
                    <a:pt x="1370" y="3843"/>
                  </a:cubicBezTo>
                  <a:lnTo>
                    <a:pt x="647" y="3500"/>
                  </a:lnTo>
                  <a:lnTo>
                    <a:pt x="1" y="4984"/>
                  </a:lnTo>
                  <a:lnTo>
                    <a:pt x="761" y="5326"/>
                  </a:lnTo>
                  <a:cubicBezTo>
                    <a:pt x="533" y="6087"/>
                    <a:pt x="495" y="6886"/>
                    <a:pt x="571" y="7723"/>
                  </a:cubicBezTo>
                  <a:cubicBezTo>
                    <a:pt x="685" y="8598"/>
                    <a:pt x="952" y="9359"/>
                    <a:pt x="1332" y="10006"/>
                  </a:cubicBezTo>
                  <a:lnTo>
                    <a:pt x="685" y="10500"/>
                  </a:lnTo>
                  <a:lnTo>
                    <a:pt x="1636" y="11794"/>
                  </a:lnTo>
                  <a:lnTo>
                    <a:pt x="2283" y="11299"/>
                  </a:lnTo>
                  <a:cubicBezTo>
                    <a:pt x="3386" y="12441"/>
                    <a:pt x="4946" y="13163"/>
                    <a:pt x="6620" y="13163"/>
                  </a:cubicBezTo>
                  <a:lnTo>
                    <a:pt x="6734" y="13962"/>
                  </a:lnTo>
                  <a:lnTo>
                    <a:pt x="8294" y="13772"/>
                  </a:lnTo>
                  <a:lnTo>
                    <a:pt x="8256" y="12973"/>
                  </a:lnTo>
                  <a:cubicBezTo>
                    <a:pt x="9854" y="12555"/>
                    <a:pt x="11224" y="11489"/>
                    <a:pt x="12061" y="10120"/>
                  </a:cubicBezTo>
                  <a:lnTo>
                    <a:pt x="12821" y="10462"/>
                  </a:lnTo>
                  <a:lnTo>
                    <a:pt x="13430" y="8979"/>
                  </a:lnTo>
                  <a:lnTo>
                    <a:pt x="12669" y="8636"/>
                  </a:lnTo>
                  <a:cubicBezTo>
                    <a:pt x="12898" y="7875"/>
                    <a:pt x="12936" y="7076"/>
                    <a:pt x="12859" y="6201"/>
                  </a:cubicBezTo>
                  <a:cubicBezTo>
                    <a:pt x="12745" y="5402"/>
                    <a:pt x="12479" y="4603"/>
                    <a:pt x="12099" y="3919"/>
                  </a:cubicBezTo>
                  <a:lnTo>
                    <a:pt x="12707" y="3462"/>
                  </a:lnTo>
                  <a:lnTo>
                    <a:pt x="11756" y="2169"/>
                  </a:lnTo>
                  <a:lnTo>
                    <a:pt x="11148" y="2663"/>
                  </a:lnTo>
                  <a:cubicBezTo>
                    <a:pt x="10006" y="1522"/>
                    <a:pt x="8484" y="799"/>
                    <a:pt x="6772" y="799"/>
                  </a:cubicBezTo>
                  <a:lnTo>
                    <a:pt x="66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1010400" y="766950"/>
              <a:ext cx="278700" cy="277750"/>
            </a:xfrm>
            <a:custGeom>
              <a:avLst/>
              <a:gdLst/>
              <a:ahLst/>
              <a:cxnLst/>
              <a:rect l="l" t="t" r="r" b="b"/>
              <a:pathLst>
                <a:path w="11148" h="11110" extrusionOk="0">
                  <a:moveTo>
                    <a:pt x="5593" y="1"/>
                  </a:moveTo>
                  <a:cubicBezTo>
                    <a:pt x="2512" y="1"/>
                    <a:pt x="1" y="2473"/>
                    <a:pt x="1" y="5555"/>
                  </a:cubicBezTo>
                  <a:cubicBezTo>
                    <a:pt x="1" y="8637"/>
                    <a:pt x="2512" y="11109"/>
                    <a:pt x="5593" y="11109"/>
                  </a:cubicBezTo>
                  <a:cubicBezTo>
                    <a:pt x="8675" y="11109"/>
                    <a:pt x="11148" y="8637"/>
                    <a:pt x="11148" y="5555"/>
                  </a:cubicBezTo>
                  <a:cubicBezTo>
                    <a:pt x="11148" y="2473"/>
                    <a:pt x="8675" y="1"/>
                    <a:pt x="55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3050" y="1089025"/>
              <a:ext cx="144600" cy="136900"/>
            </a:xfrm>
            <a:custGeom>
              <a:avLst/>
              <a:gdLst/>
              <a:ahLst/>
              <a:cxnLst/>
              <a:rect l="l" t="t" r="r" b="b"/>
              <a:pathLst>
                <a:path w="5784" h="5476" extrusionOk="0">
                  <a:moveTo>
                    <a:pt x="2898" y="1"/>
                  </a:moveTo>
                  <a:cubicBezTo>
                    <a:pt x="2808" y="1"/>
                    <a:pt x="2718" y="5"/>
                    <a:pt x="2626" y="14"/>
                  </a:cubicBezTo>
                  <a:cubicBezTo>
                    <a:pt x="1142" y="129"/>
                    <a:pt x="1" y="1460"/>
                    <a:pt x="153" y="2982"/>
                  </a:cubicBezTo>
                  <a:cubicBezTo>
                    <a:pt x="294" y="4392"/>
                    <a:pt x="1448" y="5476"/>
                    <a:pt x="2827" y="5476"/>
                  </a:cubicBezTo>
                  <a:cubicBezTo>
                    <a:pt x="2936" y="5476"/>
                    <a:pt x="3047" y="5469"/>
                    <a:pt x="3159" y="5455"/>
                  </a:cubicBezTo>
                  <a:cubicBezTo>
                    <a:pt x="4604" y="5341"/>
                    <a:pt x="5784" y="4009"/>
                    <a:pt x="5632" y="2487"/>
                  </a:cubicBezTo>
                  <a:cubicBezTo>
                    <a:pt x="5489" y="1093"/>
                    <a:pt x="4304" y="1"/>
                    <a:pt x="28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528200" y="680050"/>
              <a:ext cx="79925" cy="74925"/>
            </a:xfrm>
            <a:custGeom>
              <a:avLst/>
              <a:gdLst/>
              <a:ahLst/>
              <a:cxnLst/>
              <a:rect l="l" t="t" r="r" b="b"/>
              <a:pathLst>
                <a:path w="3197" h="2997" extrusionOk="0">
                  <a:moveTo>
                    <a:pt x="1650" y="0"/>
                  </a:moveTo>
                  <a:cubicBezTo>
                    <a:pt x="1582" y="0"/>
                    <a:pt x="1514" y="5"/>
                    <a:pt x="1446" y="15"/>
                  </a:cubicBezTo>
                  <a:cubicBezTo>
                    <a:pt x="571" y="91"/>
                    <a:pt x="0" y="851"/>
                    <a:pt x="115" y="1650"/>
                  </a:cubicBezTo>
                  <a:cubicBezTo>
                    <a:pt x="219" y="2451"/>
                    <a:pt x="833" y="2996"/>
                    <a:pt x="1548" y="2996"/>
                  </a:cubicBezTo>
                  <a:cubicBezTo>
                    <a:pt x="1615" y="2996"/>
                    <a:pt x="1682" y="2992"/>
                    <a:pt x="1751" y="2982"/>
                  </a:cubicBezTo>
                  <a:cubicBezTo>
                    <a:pt x="2626" y="2906"/>
                    <a:pt x="3196" y="2145"/>
                    <a:pt x="3082" y="1346"/>
                  </a:cubicBezTo>
                  <a:cubicBezTo>
                    <a:pt x="3012" y="546"/>
                    <a:pt x="2370" y="0"/>
                    <a:pt x="16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4" name="Google Shape;7364;p77"/>
          <p:cNvGrpSpPr/>
          <p:nvPr/>
        </p:nvGrpSpPr>
        <p:grpSpPr>
          <a:xfrm>
            <a:off x="5393986" y="590469"/>
            <a:ext cx="2817639" cy="2654531"/>
            <a:chOff x="717126" y="770507"/>
            <a:chExt cx="2817639" cy="2654531"/>
          </a:xfrm>
        </p:grpSpPr>
        <p:sp>
          <p:nvSpPr>
            <p:cNvPr id="7365" name="Google Shape;7365;p77"/>
            <p:cNvSpPr/>
            <p:nvPr/>
          </p:nvSpPr>
          <p:spPr>
            <a:xfrm>
              <a:off x="717465" y="1000737"/>
              <a:ext cx="2817300" cy="24243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77"/>
            <p:cNvSpPr/>
            <p:nvPr/>
          </p:nvSpPr>
          <p:spPr>
            <a:xfrm>
              <a:off x="717126" y="770507"/>
              <a:ext cx="28173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7" name="Google Shape;7367;p77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7368" name="Google Shape;7368;p77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7369" name="Google Shape;7369;p77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370" name="Google Shape;7370;p77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1" name="Google Shape;7371;p77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372" name="Google Shape;7372;p77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77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77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375" name="Google Shape;7375;p77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376" name="Google Shape;7376;p77"/>
          <p:cNvGrpSpPr/>
          <p:nvPr/>
        </p:nvGrpSpPr>
        <p:grpSpPr>
          <a:xfrm>
            <a:off x="717450" y="595362"/>
            <a:ext cx="4009574" cy="1694832"/>
            <a:chOff x="717115" y="770493"/>
            <a:chExt cx="3735396" cy="1414364"/>
          </a:xfrm>
        </p:grpSpPr>
        <p:sp>
          <p:nvSpPr>
            <p:cNvPr id="7377" name="Google Shape;7377;p77"/>
            <p:cNvSpPr/>
            <p:nvPr/>
          </p:nvSpPr>
          <p:spPr>
            <a:xfrm>
              <a:off x="717511" y="1000756"/>
              <a:ext cx="3735000" cy="1184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77"/>
            <p:cNvSpPr/>
            <p:nvPr/>
          </p:nvSpPr>
          <p:spPr>
            <a:xfrm>
              <a:off x="717115" y="770493"/>
              <a:ext cx="37350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9" name="Google Shape;7379;p77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7380" name="Google Shape;7380;p77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7381" name="Google Shape;7381;p77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382" name="Google Shape;7382;p77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83" name="Google Shape;7383;p77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384" name="Google Shape;7384;p77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77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77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387" name="Google Shape;7387;p77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88" name="Google Shape;7388;p77"/>
          <p:cNvSpPr txBox="1">
            <a:spLocks noGrp="1"/>
          </p:cNvSpPr>
          <p:nvPr>
            <p:ph type="title"/>
          </p:nvPr>
        </p:nvSpPr>
        <p:spPr>
          <a:xfrm>
            <a:off x="873125" y="885100"/>
            <a:ext cx="3755400" cy="1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THANK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390" name="Google Shape;7390;p77"/>
          <p:cNvSpPr/>
          <p:nvPr/>
        </p:nvSpPr>
        <p:spPr>
          <a:xfrm>
            <a:off x="898430" y="3895580"/>
            <a:ext cx="704400" cy="661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1" name="Google Shape;7391;p77"/>
          <p:cNvSpPr/>
          <p:nvPr/>
        </p:nvSpPr>
        <p:spPr>
          <a:xfrm>
            <a:off x="1790730" y="3895580"/>
            <a:ext cx="704400" cy="661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2" name="Google Shape;7392;p77"/>
          <p:cNvSpPr/>
          <p:nvPr/>
        </p:nvSpPr>
        <p:spPr>
          <a:xfrm>
            <a:off x="2683030" y="3895580"/>
            <a:ext cx="704400" cy="661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3" name="Google Shape;7393;p77"/>
          <p:cNvSpPr/>
          <p:nvPr/>
        </p:nvSpPr>
        <p:spPr>
          <a:xfrm>
            <a:off x="3575330" y="3895580"/>
            <a:ext cx="704400" cy="661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4" name="Google Shape;7394;p77"/>
          <p:cNvSpPr/>
          <p:nvPr/>
        </p:nvSpPr>
        <p:spPr>
          <a:xfrm>
            <a:off x="991201" y="3966340"/>
            <a:ext cx="519407" cy="519981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5" name="Google Shape;7395;p77"/>
          <p:cNvGrpSpPr/>
          <p:nvPr/>
        </p:nvGrpSpPr>
        <p:grpSpPr>
          <a:xfrm>
            <a:off x="1882952" y="3966625"/>
            <a:ext cx="519949" cy="519409"/>
            <a:chOff x="3303268" y="3817349"/>
            <a:chExt cx="346056" cy="345674"/>
          </a:xfrm>
        </p:grpSpPr>
        <p:sp>
          <p:nvSpPr>
            <p:cNvPr id="7396" name="Google Shape;7396;p7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77"/>
          <p:cNvGrpSpPr/>
          <p:nvPr/>
        </p:nvGrpSpPr>
        <p:grpSpPr>
          <a:xfrm>
            <a:off x="2775246" y="3966625"/>
            <a:ext cx="519949" cy="519409"/>
            <a:chOff x="3752358" y="3817349"/>
            <a:chExt cx="346056" cy="345674"/>
          </a:xfrm>
        </p:grpSpPr>
        <p:sp>
          <p:nvSpPr>
            <p:cNvPr id="7401" name="Google Shape;7401;p7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77"/>
          <p:cNvGrpSpPr/>
          <p:nvPr/>
        </p:nvGrpSpPr>
        <p:grpSpPr>
          <a:xfrm>
            <a:off x="3667565" y="3966625"/>
            <a:ext cx="519901" cy="519409"/>
            <a:chOff x="4201447" y="3817349"/>
            <a:chExt cx="346024" cy="345674"/>
          </a:xfrm>
        </p:grpSpPr>
        <p:sp>
          <p:nvSpPr>
            <p:cNvPr id="7406" name="Google Shape;7406;p7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7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8" name="Google Shape;7408;p77"/>
          <p:cNvGrpSpPr/>
          <p:nvPr/>
        </p:nvGrpSpPr>
        <p:grpSpPr>
          <a:xfrm>
            <a:off x="5803357" y="1073521"/>
            <a:ext cx="2017946" cy="1952136"/>
            <a:chOff x="5748100" y="754725"/>
            <a:chExt cx="2363211" cy="2286141"/>
          </a:xfrm>
        </p:grpSpPr>
        <p:sp>
          <p:nvSpPr>
            <p:cNvPr id="7409" name="Google Shape;7409;p77"/>
            <p:cNvSpPr/>
            <p:nvPr/>
          </p:nvSpPr>
          <p:spPr>
            <a:xfrm>
              <a:off x="6961127" y="839229"/>
              <a:ext cx="843583" cy="850161"/>
            </a:xfrm>
            <a:custGeom>
              <a:avLst/>
              <a:gdLst/>
              <a:ahLst/>
              <a:cxnLst/>
              <a:rect l="l" t="t" r="r" b="b"/>
              <a:pathLst>
                <a:path w="19366" h="19517" extrusionOk="0">
                  <a:moveTo>
                    <a:pt x="1" y="0"/>
                  </a:moveTo>
                  <a:lnTo>
                    <a:pt x="1" y="16511"/>
                  </a:lnTo>
                  <a:lnTo>
                    <a:pt x="39" y="16511"/>
                  </a:lnTo>
                  <a:cubicBezTo>
                    <a:pt x="2055" y="16892"/>
                    <a:pt x="3805" y="17995"/>
                    <a:pt x="5099" y="19517"/>
                  </a:cubicBezTo>
                  <a:lnTo>
                    <a:pt x="19327" y="11261"/>
                  </a:lnTo>
                  <a:cubicBezTo>
                    <a:pt x="19365" y="10615"/>
                    <a:pt x="19365" y="9930"/>
                    <a:pt x="19327" y="9283"/>
                  </a:cubicBezTo>
                  <a:cubicBezTo>
                    <a:pt x="19327" y="9283"/>
                    <a:pt x="6582" y="4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77"/>
            <p:cNvSpPr/>
            <p:nvPr/>
          </p:nvSpPr>
          <p:spPr>
            <a:xfrm>
              <a:off x="6962783" y="754725"/>
              <a:ext cx="840272" cy="846850"/>
            </a:xfrm>
            <a:custGeom>
              <a:avLst/>
              <a:gdLst/>
              <a:ahLst/>
              <a:cxnLst/>
              <a:rect l="l" t="t" r="r" b="b"/>
              <a:pathLst>
                <a:path w="19290" h="19441" extrusionOk="0">
                  <a:moveTo>
                    <a:pt x="1" y="0"/>
                  </a:moveTo>
                  <a:lnTo>
                    <a:pt x="1" y="16473"/>
                  </a:lnTo>
                  <a:cubicBezTo>
                    <a:pt x="2017" y="16854"/>
                    <a:pt x="3767" y="17919"/>
                    <a:pt x="5061" y="19441"/>
                  </a:cubicBezTo>
                  <a:lnTo>
                    <a:pt x="19289" y="11223"/>
                  </a:lnTo>
                  <a:cubicBezTo>
                    <a:pt x="14990" y="4717"/>
                    <a:pt x="7876" y="53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7"/>
            <p:cNvSpPr/>
            <p:nvPr/>
          </p:nvSpPr>
          <p:spPr>
            <a:xfrm>
              <a:off x="6962783" y="754725"/>
              <a:ext cx="840272" cy="846850"/>
            </a:xfrm>
            <a:custGeom>
              <a:avLst/>
              <a:gdLst/>
              <a:ahLst/>
              <a:cxnLst/>
              <a:rect l="l" t="t" r="r" b="b"/>
              <a:pathLst>
                <a:path w="19290" h="19441" extrusionOk="0">
                  <a:moveTo>
                    <a:pt x="1" y="0"/>
                  </a:moveTo>
                  <a:lnTo>
                    <a:pt x="1" y="16473"/>
                  </a:lnTo>
                  <a:cubicBezTo>
                    <a:pt x="2017" y="16854"/>
                    <a:pt x="3767" y="17919"/>
                    <a:pt x="5061" y="19441"/>
                  </a:cubicBezTo>
                  <a:lnTo>
                    <a:pt x="19289" y="11223"/>
                  </a:lnTo>
                  <a:cubicBezTo>
                    <a:pt x="14990" y="4717"/>
                    <a:pt x="7876" y="53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77"/>
            <p:cNvSpPr/>
            <p:nvPr/>
          </p:nvSpPr>
          <p:spPr>
            <a:xfrm>
              <a:off x="6951196" y="1399222"/>
              <a:ext cx="214707" cy="162958"/>
            </a:xfrm>
            <a:custGeom>
              <a:avLst/>
              <a:gdLst/>
              <a:ahLst/>
              <a:cxnLst/>
              <a:rect l="l" t="t" r="r" b="b"/>
              <a:pathLst>
                <a:path w="4929" h="3741" extrusionOk="0">
                  <a:moveTo>
                    <a:pt x="2855" y="0"/>
                  </a:moveTo>
                  <a:cubicBezTo>
                    <a:pt x="2718" y="0"/>
                    <a:pt x="2578" y="14"/>
                    <a:pt x="2435" y="41"/>
                  </a:cubicBezTo>
                  <a:cubicBezTo>
                    <a:pt x="761" y="384"/>
                    <a:pt x="0" y="3123"/>
                    <a:pt x="1066" y="3617"/>
                  </a:cubicBezTo>
                  <a:cubicBezTo>
                    <a:pt x="1218" y="3698"/>
                    <a:pt x="1460" y="3741"/>
                    <a:pt x="1747" y="3741"/>
                  </a:cubicBezTo>
                  <a:cubicBezTo>
                    <a:pt x="2675" y="3741"/>
                    <a:pt x="4074" y="3294"/>
                    <a:pt x="4452" y="2248"/>
                  </a:cubicBezTo>
                  <a:cubicBezTo>
                    <a:pt x="4929" y="987"/>
                    <a:pt x="4032" y="0"/>
                    <a:pt x="285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77"/>
            <p:cNvSpPr/>
            <p:nvPr/>
          </p:nvSpPr>
          <p:spPr>
            <a:xfrm>
              <a:off x="5748100" y="842540"/>
              <a:ext cx="1062298" cy="1592597"/>
            </a:xfrm>
            <a:custGeom>
              <a:avLst/>
              <a:gdLst/>
              <a:ahLst/>
              <a:cxnLst/>
              <a:rect l="l" t="t" r="r" b="b"/>
              <a:pathLst>
                <a:path w="24387" h="36561" extrusionOk="0">
                  <a:moveTo>
                    <a:pt x="24387" y="0"/>
                  </a:moveTo>
                  <a:cubicBezTo>
                    <a:pt x="10462" y="989"/>
                    <a:pt x="0" y="13049"/>
                    <a:pt x="989" y="26936"/>
                  </a:cubicBezTo>
                  <a:cubicBezTo>
                    <a:pt x="1218" y="30283"/>
                    <a:pt x="2131" y="33555"/>
                    <a:pt x="3653" y="36561"/>
                  </a:cubicBezTo>
                  <a:lnTo>
                    <a:pt x="17843" y="28343"/>
                  </a:lnTo>
                  <a:cubicBezTo>
                    <a:pt x="17881" y="27658"/>
                    <a:pt x="17881" y="27012"/>
                    <a:pt x="17843" y="26327"/>
                  </a:cubicBezTo>
                  <a:cubicBezTo>
                    <a:pt x="17501" y="26023"/>
                    <a:pt x="17310" y="25604"/>
                    <a:pt x="17272" y="25148"/>
                  </a:cubicBezTo>
                  <a:cubicBezTo>
                    <a:pt x="17272" y="20925"/>
                    <a:pt x="20240" y="17234"/>
                    <a:pt x="24387" y="16435"/>
                  </a:cubicBezTo>
                  <a:lnTo>
                    <a:pt x="2438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77"/>
            <p:cNvSpPr/>
            <p:nvPr/>
          </p:nvSpPr>
          <p:spPr>
            <a:xfrm>
              <a:off x="5981750" y="1468960"/>
              <a:ext cx="2126251" cy="1571906"/>
            </a:xfrm>
            <a:custGeom>
              <a:avLst/>
              <a:gdLst/>
              <a:ahLst/>
              <a:cxnLst/>
              <a:rect l="l" t="t" r="r" b="b"/>
              <a:pathLst>
                <a:path w="48812" h="36086" extrusionOk="0">
                  <a:moveTo>
                    <a:pt x="43523" y="0"/>
                  </a:moveTo>
                  <a:lnTo>
                    <a:pt x="29256" y="6277"/>
                  </a:lnTo>
                  <a:lnTo>
                    <a:pt x="29142" y="8636"/>
                  </a:lnTo>
                  <a:cubicBezTo>
                    <a:pt x="29409" y="9435"/>
                    <a:pt x="29675" y="9891"/>
                    <a:pt x="29675" y="10805"/>
                  </a:cubicBezTo>
                  <a:cubicBezTo>
                    <a:pt x="29675" y="15712"/>
                    <a:pt x="25718" y="19707"/>
                    <a:pt x="20773" y="19745"/>
                  </a:cubicBezTo>
                  <a:cubicBezTo>
                    <a:pt x="18376" y="19745"/>
                    <a:pt x="16017" y="18756"/>
                    <a:pt x="14305" y="17006"/>
                  </a:cubicBezTo>
                  <a:lnTo>
                    <a:pt x="0" y="23283"/>
                  </a:lnTo>
                  <a:lnTo>
                    <a:pt x="0" y="25261"/>
                  </a:lnTo>
                  <a:cubicBezTo>
                    <a:pt x="4917" y="32309"/>
                    <a:pt x="12774" y="36085"/>
                    <a:pt x="20750" y="36085"/>
                  </a:cubicBezTo>
                  <a:cubicBezTo>
                    <a:pt x="25734" y="36085"/>
                    <a:pt x="30764" y="34611"/>
                    <a:pt x="35153" y="31539"/>
                  </a:cubicBezTo>
                  <a:cubicBezTo>
                    <a:pt x="45273" y="24500"/>
                    <a:pt x="48811" y="11147"/>
                    <a:pt x="43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7"/>
            <p:cNvSpPr/>
            <p:nvPr/>
          </p:nvSpPr>
          <p:spPr>
            <a:xfrm>
              <a:off x="5748100" y="754725"/>
              <a:ext cx="1062298" cy="1592597"/>
            </a:xfrm>
            <a:custGeom>
              <a:avLst/>
              <a:gdLst/>
              <a:ahLst/>
              <a:cxnLst/>
              <a:rect l="l" t="t" r="r" b="b"/>
              <a:pathLst>
                <a:path w="24387" h="36561" extrusionOk="0">
                  <a:moveTo>
                    <a:pt x="24387" y="0"/>
                  </a:moveTo>
                  <a:cubicBezTo>
                    <a:pt x="10462" y="989"/>
                    <a:pt x="0" y="13087"/>
                    <a:pt x="989" y="26973"/>
                  </a:cubicBezTo>
                  <a:cubicBezTo>
                    <a:pt x="1218" y="30283"/>
                    <a:pt x="2131" y="33593"/>
                    <a:pt x="3653" y="36560"/>
                  </a:cubicBezTo>
                  <a:lnTo>
                    <a:pt x="17843" y="28343"/>
                  </a:lnTo>
                  <a:cubicBezTo>
                    <a:pt x="16055" y="23740"/>
                    <a:pt x="18414" y="18604"/>
                    <a:pt x="23017" y="16854"/>
                  </a:cubicBezTo>
                  <a:cubicBezTo>
                    <a:pt x="23435" y="16663"/>
                    <a:pt x="23930" y="16549"/>
                    <a:pt x="24387" y="16473"/>
                  </a:cubicBezTo>
                  <a:lnTo>
                    <a:pt x="2438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7"/>
            <p:cNvSpPr/>
            <p:nvPr/>
          </p:nvSpPr>
          <p:spPr>
            <a:xfrm>
              <a:off x="5983405" y="1381102"/>
              <a:ext cx="2127906" cy="1573997"/>
            </a:xfrm>
            <a:custGeom>
              <a:avLst/>
              <a:gdLst/>
              <a:ahLst/>
              <a:cxnLst/>
              <a:rect l="l" t="t" r="r" b="b"/>
              <a:pathLst>
                <a:path w="48850" h="36134" extrusionOk="0">
                  <a:moveTo>
                    <a:pt x="43523" y="1"/>
                  </a:moveTo>
                  <a:lnTo>
                    <a:pt x="29257" y="8218"/>
                  </a:lnTo>
                  <a:cubicBezTo>
                    <a:pt x="30702" y="12936"/>
                    <a:pt x="28077" y="17919"/>
                    <a:pt x="23360" y="19327"/>
                  </a:cubicBezTo>
                  <a:cubicBezTo>
                    <a:pt x="22478" y="19607"/>
                    <a:pt x="21579" y="19743"/>
                    <a:pt x="20691" y="19743"/>
                  </a:cubicBezTo>
                  <a:cubicBezTo>
                    <a:pt x="18322" y="19743"/>
                    <a:pt x="16031" y="18777"/>
                    <a:pt x="14343" y="17006"/>
                  </a:cubicBezTo>
                  <a:lnTo>
                    <a:pt x="1" y="25300"/>
                  </a:lnTo>
                  <a:cubicBezTo>
                    <a:pt x="4900" y="32356"/>
                    <a:pt x="12760" y="36133"/>
                    <a:pt x="20751" y="36133"/>
                  </a:cubicBezTo>
                  <a:cubicBezTo>
                    <a:pt x="25729" y="36133"/>
                    <a:pt x="30758" y="34667"/>
                    <a:pt x="35153" y="31615"/>
                  </a:cubicBezTo>
                  <a:cubicBezTo>
                    <a:pt x="45311" y="24577"/>
                    <a:pt x="48849" y="11148"/>
                    <a:pt x="435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77"/>
            <p:cNvSpPr/>
            <p:nvPr/>
          </p:nvSpPr>
          <p:spPr>
            <a:xfrm>
              <a:off x="5748100" y="754725"/>
              <a:ext cx="1062298" cy="1592597"/>
            </a:xfrm>
            <a:custGeom>
              <a:avLst/>
              <a:gdLst/>
              <a:ahLst/>
              <a:cxnLst/>
              <a:rect l="l" t="t" r="r" b="b"/>
              <a:pathLst>
                <a:path w="24387" h="36561" extrusionOk="0">
                  <a:moveTo>
                    <a:pt x="24387" y="0"/>
                  </a:moveTo>
                  <a:cubicBezTo>
                    <a:pt x="10462" y="989"/>
                    <a:pt x="0" y="13087"/>
                    <a:pt x="989" y="26973"/>
                  </a:cubicBezTo>
                  <a:cubicBezTo>
                    <a:pt x="1218" y="30283"/>
                    <a:pt x="2131" y="33593"/>
                    <a:pt x="3653" y="36560"/>
                  </a:cubicBezTo>
                  <a:lnTo>
                    <a:pt x="17843" y="28343"/>
                  </a:lnTo>
                  <a:cubicBezTo>
                    <a:pt x="16055" y="23740"/>
                    <a:pt x="18414" y="18604"/>
                    <a:pt x="23017" y="16854"/>
                  </a:cubicBezTo>
                  <a:cubicBezTo>
                    <a:pt x="23435" y="16663"/>
                    <a:pt x="23930" y="16549"/>
                    <a:pt x="24387" y="16473"/>
                  </a:cubicBezTo>
                  <a:lnTo>
                    <a:pt x="2438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77"/>
            <p:cNvSpPr/>
            <p:nvPr/>
          </p:nvSpPr>
          <p:spPr>
            <a:xfrm>
              <a:off x="5983405" y="1381102"/>
              <a:ext cx="2127906" cy="1573997"/>
            </a:xfrm>
            <a:custGeom>
              <a:avLst/>
              <a:gdLst/>
              <a:ahLst/>
              <a:cxnLst/>
              <a:rect l="l" t="t" r="r" b="b"/>
              <a:pathLst>
                <a:path w="48850" h="36134" extrusionOk="0">
                  <a:moveTo>
                    <a:pt x="43523" y="1"/>
                  </a:moveTo>
                  <a:lnTo>
                    <a:pt x="29257" y="8218"/>
                  </a:lnTo>
                  <a:cubicBezTo>
                    <a:pt x="30702" y="12936"/>
                    <a:pt x="28077" y="17919"/>
                    <a:pt x="23360" y="19327"/>
                  </a:cubicBezTo>
                  <a:cubicBezTo>
                    <a:pt x="22478" y="19607"/>
                    <a:pt x="21579" y="19743"/>
                    <a:pt x="20691" y="19743"/>
                  </a:cubicBezTo>
                  <a:cubicBezTo>
                    <a:pt x="18322" y="19743"/>
                    <a:pt x="16031" y="18777"/>
                    <a:pt x="14343" y="17006"/>
                  </a:cubicBezTo>
                  <a:lnTo>
                    <a:pt x="1" y="25300"/>
                  </a:lnTo>
                  <a:cubicBezTo>
                    <a:pt x="4900" y="32356"/>
                    <a:pt x="12760" y="36133"/>
                    <a:pt x="20751" y="36133"/>
                  </a:cubicBezTo>
                  <a:cubicBezTo>
                    <a:pt x="25729" y="36133"/>
                    <a:pt x="30758" y="34667"/>
                    <a:pt x="35153" y="31615"/>
                  </a:cubicBezTo>
                  <a:cubicBezTo>
                    <a:pt x="45311" y="24577"/>
                    <a:pt x="48849" y="11148"/>
                    <a:pt x="435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77"/>
            <p:cNvSpPr/>
            <p:nvPr/>
          </p:nvSpPr>
          <p:spPr>
            <a:xfrm>
              <a:off x="6717546" y="1715851"/>
              <a:ext cx="498849" cy="372917"/>
            </a:xfrm>
            <a:custGeom>
              <a:avLst/>
              <a:gdLst/>
              <a:ahLst/>
              <a:cxnLst/>
              <a:rect l="l" t="t" r="r" b="b"/>
              <a:pathLst>
                <a:path w="11452" h="8561" extrusionOk="0">
                  <a:moveTo>
                    <a:pt x="8218" y="3919"/>
                  </a:moveTo>
                  <a:lnTo>
                    <a:pt x="8941" y="4604"/>
                  </a:lnTo>
                  <a:lnTo>
                    <a:pt x="8142" y="5251"/>
                  </a:lnTo>
                  <a:lnTo>
                    <a:pt x="8218" y="3919"/>
                  </a:lnTo>
                  <a:close/>
                  <a:moveTo>
                    <a:pt x="3272" y="1"/>
                  </a:moveTo>
                  <a:cubicBezTo>
                    <a:pt x="2777" y="39"/>
                    <a:pt x="2435" y="381"/>
                    <a:pt x="2283" y="800"/>
                  </a:cubicBezTo>
                  <a:lnTo>
                    <a:pt x="0" y="4756"/>
                  </a:lnTo>
                  <a:lnTo>
                    <a:pt x="1826" y="5517"/>
                  </a:lnTo>
                  <a:lnTo>
                    <a:pt x="2511" y="4376"/>
                  </a:lnTo>
                  <a:lnTo>
                    <a:pt x="2853" y="8561"/>
                  </a:lnTo>
                  <a:lnTo>
                    <a:pt x="7837" y="8561"/>
                  </a:lnTo>
                  <a:lnTo>
                    <a:pt x="7951" y="7229"/>
                  </a:lnTo>
                  <a:lnTo>
                    <a:pt x="10995" y="5707"/>
                  </a:lnTo>
                  <a:cubicBezTo>
                    <a:pt x="11299" y="5631"/>
                    <a:pt x="11451" y="5251"/>
                    <a:pt x="11299" y="4908"/>
                  </a:cubicBezTo>
                  <a:lnTo>
                    <a:pt x="8370" y="609"/>
                  </a:lnTo>
                  <a:cubicBezTo>
                    <a:pt x="8180" y="229"/>
                    <a:pt x="7799" y="1"/>
                    <a:pt x="738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77"/>
            <p:cNvSpPr/>
            <p:nvPr/>
          </p:nvSpPr>
          <p:spPr>
            <a:xfrm>
              <a:off x="6667802" y="2065498"/>
              <a:ext cx="339768" cy="29882"/>
            </a:xfrm>
            <a:custGeom>
              <a:avLst/>
              <a:gdLst/>
              <a:ahLst/>
              <a:cxnLst/>
              <a:rect l="l" t="t" r="r" b="b"/>
              <a:pathLst>
                <a:path w="7800" h="686" extrusionOk="0">
                  <a:moveTo>
                    <a:pt x="1" y="1"/>
                  </a:moveTo>
                  <a:lnTo>
                    <a:pt x="1" y="686"/>
                  </a:lnTo>
                  <a:lnTo>
                    <a:pt x="7800" y="686"/>
                  </a:lnTo>
                  <a:lnTo>
                    <a:pt x="78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7"/>
            <p:cNvSpPr/>
            <p:nvPr/>
          </p:nvSpPr>
          <p:spPr>
            <a:xfrm>
              <a:off x="6909771" y="2029040"/>
              <a:ext cx="92826" cy="36503"/>
            </a:xfrm>
            <a:custGeom>
              <a:avLst/>
              <a:gdLst/>
              <a:ahLst/>
              <a:cxnLst/>
              <a:rect l="l" t="t" r="r" b="b"/>
              <a:pathLst>
                <a:path w="2131" h="838" extrusionOk="0">
                  <a:moveTo>
                    <a:pt x="0" y="1"/>
                  </a:moveTo>
                  <a:lnTo>
                    <a:pt x="152" y="838"/>
                  </a:lnTo>
                  <a:lnTo>
                    <a:pt x="2131" y="838"/>
                  </a:lnTo>
                  <a:lnTo>
                    <a:pt x="2093" y="457"/>
                  </a:lnTo>
                  <a:cubicBezTo>
                    <a:pt x="2055" y="191"/>
                    <a:pt x="1826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77"/>
            <p:cNvSpPr/>
            <p:nvPr/>
          </p:nvSpPr>
          <p:spPr>
            <a:xfrm>
              <a:off x="6629688" y="1898145"/>
              <a:ext cx="311628" cy="167401"/>
            </a:xfrm>
            <a:custGeom>
              <a:avLst/>
              <a:gdLst/>
              <a:ahLst/>
              <a:cxnLst/>
              <a:rect l="l" t="t" r="r" b="b"/>
              <a:pathLst>
                <a:path w="7154" h="3843" extrusionOk="0">
                  <a:moveTo>
                    <a:pt x="1" y="0"/>
                  </a:moveTo>
                  <a:lnTo>
                    <a:pt x="876" y="3843"/>
                  </a:lnTo>
                  <a:lnTo>
                    <a:pt x="7153" y="3843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77"/>
            <p:cNvSpPr/>
            <p:nvPr/>
          </p:nvSpPr>
          <p:spPr>
            <a:xfrm>
              <a:off x="6760626" y="1969408"/>
              <a:ext cx="36503" cy="36503"/>
            </a:xfrm>
            <a:custGeom>
              <a:avLst/>
              <a:gdLst/>
              <a:ahLst/>
              <a:cxnLst/>
              <a:rect l="l" t="t" r="r" b="b"/>
              <a:pathLst>
                <a:path w="838" h="838" extrusionOk="0">
                  <a:moveTo>
                    <a:pt x="419" y="0"/>
                  </a:moveTo>
                  <a:cubicBezTo>
                    <a:pt x="190" y="0"/>
                    <a:pt x="0" y="191"/>
                    <a:pt x="0" y="419"/>
                  </a:cubicBezTo>
                  <a:cubicBezTo>
                    <a:pt x="0" y="647"/>
                    <a:pt x="190" y="837"/>
                    <a:pt x="419" y="837"/>
                  </a:cubicBezTo>
                  <a:cubicBezTo>
                    <a:pt x="685" y="837"/>
                    <a:pt x="837" y="647"/>
                    <a:pt x="837" y="419"/>
                  </a:cubicBezTo>
                  <a:cubicBezTo>
                    <a:pt x="837" y="191"/>
                    <a:pt x="723" y="0"/>
                    <a:pt x="41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77"/>
            <p:cNvSpPr/>
            <p:nvPr/>
          </p:nvSpPr>
          <p:spPr>
            <a:xfrm>
              <a:off x="6669457" y="2131055"/>
              <a:ext cx="150543" cy="415083"/>
            </a:xfrm>
            <a:custGeom>
              <a:avLst/>
              <a:gdLst/>
              <a:ahLst/>
              <a:cxnLst/>
              <a:rect l="l" t="t" r="r" b="b"/>
              <a:pathLst>
                <a:path w="3456" h="9529" extrusionOk="0">
                  <a:moveTo>
                    <a:pt x="2326" y="0"/>
                  </a:moveTo>
                  <a:cubicBezTo>
                    <a:pt x="2209" y="0"/>
                    <a:pt x="2131" y="18"/>
                    <a:pt x="2131" y="18"/>
                  </a:cubicBezTo>
                  <a:lnTo>
                    <a:pt x="800" y="360"/>
                  </a:lnTo>
                  <a:lnTo>
                    <a:pt x="1" y="9529"/>
                  </a:lnTo>
                  <a:lnTo>
                    <a:pt x="1180" y="9529"/>
                  </a:lnTo>
                  <a:cubicBezTo>
                    <a:pt x="1180" y="9529"/>
                    <a:pt x="3120" y="3594"/>
                    <a:pt x="3311" y="1654"/>
                  </a:cubicBezTo>
                  <a:cubicBezTo>
                    <a:pt x="3455" y="177"/>
                    <a:pt x="2696" y="0"/>
                    <a:pt x="23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77"/>
            <p:cNvSpPr/>
            <p:nvPr/>
          </p:nvSpPr>
          <p:spPr>
            <a:xfrm>
              <a:off x="6835199" y="2131055"/>
              <a:ext cx="150500" cy="415083"/>
            </a:xfrm>
            <a:custGeom>
              <a:avLst/>
              <a:gdLst/>
              <a:ahLst/>
              <a:cxnLst/>
              <a:rect l="l" t="t" r="r" b="b"/>
              <a:pathLst>
                <a:path w="3455" h="9529" extrusionOk="0">
                  <a:moveTo>
                    <a:pt x="2325" y="0"/>
                  </a:moveTo>
                  <a:cubicBezTo>
                    <a:pt x="2209" y="0"/>
                    <a:pt x="2131" y="18"/>
                    <a:pt x="2131" y="18"/>
                  </a:cubicBezTo>
                  <a:lnTo>
                    <a:pt x="799" y="360"/>
                  </a:lnTo>
                  <a:lnTo>
                    <a:pt x="0" y="9529"/>
                  </a:lnTo>
                  <a:lnTo>
                    <a:pt x="1180" y="9529"/>
                  </a:lnTo>
                  <a:cubicBezTo>
                    <a:pt x="1180" y="9529"/>
                    <a:pt x="3120" y="3594"/>
                    <a:pt x="3310" y="1654"/>
                  </a:cubicBezTo>
                  <a:cubicBezTo>
                    <a:pt x="3455" y="177"/>
                    <a:pt x="2696" y="0"/>
                    <a:pt x="232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7"/>
            <p:cNvSpPr/>
            <p:nvPr/>
          </p:nvSpPr>
          <p:spPr>
            <a:xfrm>
              <a:off x="6770557" y="2546083"/>
              <a:ext cx="116044" cy="39814"/>
            </a:xfrm>
            <a:custGeom>
              <a:avLst/>
              <a:gdLst/>
              <a:ahLst/>
              <a:cxnLst/>
              <a:rect l="l" t="t" r="r" b="b"/>
              <a:pathLst>
                <a:path w="2664" h="914" extrusionOk="0">
                  <a:moveTo>
                    <a:pt x="1484" y="1"/>
                  </a:moveTo>
                  <a:lnTo>
                    <a:pt x="153" y="495"/>
                  </a:lnTo>
                  <a:cubicBezTo>
                    <a:pt x="1" y="533"/>
                    <a:pt x="115" y="914"/>
                    <a:pt x="267" y="914"/>
                  </a:cubicBezTo>
                  <a:lnTo>
                    <a:pt x="2664" y="914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77"/>
            <p:cNvSpPr/>
            <p:nvPr/>
          </p:nvSpPr>
          <p:spPr>
            <a:xfrm>
              <a:off x="6609825" y="2546083"/>
              <a:ext cx="114389" cy="39814"/>
            </a:xfrm>
            <a:custGeom>
              <a:avLst/>
              <a:gdLst/>
              <a:ahLst/>
              <a:cxnLst/>
              <a:rect l="l" t="t" r="r" b="b"/>
              <a:pathLst>
                <a:path w="2626" h="914" extrusionOk="0">
                  <a:moveTo>
                    <a:pt x="1408" y="1"/>
                  </a:moveTo>
                  <a:lnTo>
                    <a:pt x="152" y="495"/>
                  </a:lnTo>
                  <a:cubicBezTo>
                    <a:pt x="0" y="533"/>
                    <a:pt x="76" y="914"/>
                    <a:pt x="229" y="914"/>
                  </a:cubicBezTo>
                  <a:lnTo>
                    <a:pt x="2625" y="914"/>
                  </a:lnTo>
                  <a:lnTo>
                    <a:pt x="26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77"/>
            <p:cNvSpPr/>
            <p:nvPr/>
          </p:nvSpPr>
          <p:spPr>
            <a:xfrm>
              <a:off x="6674423" y="2092026"/>
              <a:ext cx="384548" cy="205560"/>
            </a:xfrm>
            <a:custGeom>
              <a:avLst/>
              <a:gdLst/>
              <a:ahLst/>
              <a:cxnLst/>
              <a:rect l="l" t="t" r="r" b="b"/>
              <a:pathLst>
                <a:path w="8828" h="4719" extrusionOk="0">
                  <a:moveTo>
                    <a:pt x="2169" y="1"/>
                  </a:moveTo>
                  <a:cubicBezTo>
                    <a:pt x="1371" y="1"/>
                    <a:pt x="762" y="647"/>
                    <a:pt x="610" y="1408"/>
                  </a:cubicBezTo>
                  <a:cubicBezTo>
                    <a:pt x="381" y="2321"/>
                    <a:pt x="1" y="4718"/>
                    <a:pt x="1" y="4718"/>
                  </a:cubicBezTo>
                  <a:lnTo>
                    <a:pt x="6773" y="4718"/>
                  </a:lnTo>
                  <a:lnTo>
                    <a:pt x="7115" y="3196"/>
                  </a:lnTo>
                  <a:lnTo>
                    <a:pt x="7267" y="3196"/>
                  </a:lnTo>
                  <a:cubicBezTo>
                    <a:pt x="8104" y="3196"/>
                    <a:pt x="8827" y="2512"/>
                    <a:pt x="8827" y="1637"/>
                  </a:cubicBezTo>
                  <a:lnTo>
                    <a:pt x="882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7"/>
            <p:cNvSpPr/>
            <p:nvPr/>
          </p:nvSpPr>
          <p:spPr>
            <a:xfrm>
              <a:off x="6911427" y="1654521"/>
              <a:ext cx="72963" cy="82938"/>
            </a:xfrm>
            <a:custGeom>
              <a:avLst/>
              <a:gdLst/>
              <a:ahLst/>
              <a:cxnLst/>
              <a:rect l="l" t="t" r="r" b="b"/>
              <a:pathLst>
                <a:path w="1675" h="1904" extrusionOk="0">
                  <a:moveTo>
                    <a:pt x="419" y="1"/>
                  </a:moveTo>
                  <a:cubicBezTo>
                    <a:pt x="191" y="1"/>
                    <a:pt x="0" y="229"/>
                    <a:pt x="0" y="457"/>
                  </a:cubicBezTo>
                  <a:lnTo>
                    <a:pt x="0" y="1409"/>
                  </a:lnTo>
                  <a:cubicBezTo>
                    <a:pt x="0" y="1637"/>
                    <a:pt x="191" y="1903"/>
                    <a:pt x="419" y="1903"/>
                  </a:cubicBezTo>
                  <a:lnTo>
                    <a:pt x="1180" y="1903"/>
                  </a:lnTo>
                  <a:cubicBezTo>
                    <a:pt x="1484" y="1903"/>
                    <a:pt x="1674" y="1637"/>
                    <a:pt x="1636" y="1409"/>
                  </a:cubicBezTo>
                  <a:lnTo>
                    <a:pt x="1636" y="457"/>
                  </a:lnTo>
                  <a:cubicBezTo>
                    <a:pt x="1636" y="229"/>
                    <a:pt x="1446" y="1"/>
                    <a:pt x="11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7"/>
            <p:cNvSpPr/>
            <p:nvPr/>
          </p:nvSpPr>
          <p:spPr>
            <a:xfrm>
              <a:off x="6853406" y="1508076"/>
              <a:ext cx="179032" cy="179162"/>
            </a:xfrm>
            <a:custGeom>
              <a:avLst/>
              <a:gdLst/>
              <a:ahLst/>
              <a:cxnLst/>
              <a:rect l="l" t="t" r="r" b="b"/>
              <a:pathLst>
                <a:path w="4110" h="4113" extrusionOk="0">
                  <a:moveTo>
                    <a:pt x="1867" y="1"/>
                  </a:moveTo>
                  <a:cubicBezTo>
                    <a:pt x="1716" y="1"/>
                    <a:pt x="1562" y="18"/>
                    <a:pt x="1408" y="53"/>
                  </a:cubicBezTo>
                  <a:cubicBezTo>
                    <a:pt x="381" y="396"/>
                    <a:pt x="1" y="2260"/>
                    <a:pt x="305" y="3287"/>
                  </a:cubicBezTo>
                  <a:cubicBezTo>
                    <a:pt x="503" y="3903"/>
                    <a:pt x="867" y="4112"/>
                    <a:pt x="1345" y="4112"/>
                  </a:cubicBezTo>
                  <a:cubicBezTo>
                    <a:pt x="1693" y="4112"/>
                    <a:pt x="2101" y="4002"/>
                    <a:pt x="2550" y="3858"/>
                  </a:cubicBezTo>
                  <a:cubicBezTo>
                    <a:pt x="3577" y="3477"/>
                    <a:pt x="4110" y="2336"/>
                    <a:pt x="3729" y="1309"/>
                  </a:cubicBezTo>
                  <a:cubicBezTo>
                    <a:pt x="3440" y="505"/>
                    <a:pt x="2689" y="1"/>
                    <a:pt x="18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7"/>
            <p:cNvSpPr/>
            <p:nvPr/>
          </p:nvSpPr>
          <p:spPr>
            <a:xfrm>
              <a:off x="6768902" y="1485469"/>
              <a:ext cx="286755" cy="174937"/>
            </a:xfrm>
            <a:custGeom>
              <a:avLst/>
              <a:gdLst/>
              <a:ahLst/>
              <a:cxnLst/>
              <a:rect l="l" t="t" r="r" b="b"/>
              <a:pathLst>
                <a:path w="6583" h="4016" extrusionOk="0">
                  <a:moveTo>
                    <a:pt x="4181" y="0"/>
                  </a:moveTo>
                  <a:cubicBezTo>
                    <a:pt x="4169" y="0"/>
                    <a:pt x="4158" y="0"/>
                    <a:pt x="4147" y="1"/>
                  </a:cubicBezTo>
                  <a:cubicBezTo>
                    <a:pt x="3729" y="78"/>
                    <a:pt x="0" y="1219"/>
                    <a:pt x="0" y="1219"/>
                  </a:cubicBezTo>
                  <a:lnTo>
                    <a:pt x="4414" y="1599"/>
                  </a:lnTo>
                  <a:cubicBezTo>
                    <a:pt x="4414" y="1599"/>
                    <a:pt x="4414" y="2284"/>
                    <a:pt x="4528" y="2284"/>
                  </a:cubicBezTo>
                  <a:cubicBezTo>
                    <a:pt x="4587" y="2264"/>
                    <a:pt x="4651" y="2255"/>
                    <a:pt x="4717" y="2255"/>
                  </a:cubicBezTo>
                  <a:cubicBezTo>
                    <a:pt x="4906" y="2255"/>
                    <a:pt x="5110" y="2333"/>
                    <a:pt x="5251" y="2474"/>
                  </a:cubicBezTo>
                  <a:cubicBezTo>
                    <a:pt x="5517" y="2817"/>
                    <a:pt x="5251" y="3159"/>
                    <a:pt x="4908" y="3235"/>
                  </a:cubicBezTo>
                  <a:cubicBezTo>
                    <a:pt x="4595" y="3339"/>
                    <a:pt x="4759" y="4015"/>
                    <a:pt x="5370" y="4015"/>
                  </a:cubicBezTo>
                  <a:cubicBezTo>
                    <a:pt x="5427" y="4015"/>
                    <a:pt x="5489" y="4009"/>
                    <a:pt x="5555" y="3996"/>
                  </a:cubicBezTo>
                  <a:cubicBezTo>
                    <a:pt x="6316" y="3882"/>
                    <a:pt x="6582" y="2094"/>
                    <a:pt x="6202" y="1409"/>
                  </a:cubicBezTo>
                  <a:cubicBezTo>
                    <a:pt x="5794" y="705"/>
                    <a:pt x="4627" y="0"/>
                    <a:pt x="41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2" name="Google Shape;7432;p77"/>
          <p:cNvGrpSpPr/>
          <p:nvPr/>
        </p:nvGrpSpPr>
        <p:grpSpPr>
          <a:xfrm>
            <a:off x="891882" y="2178450"/>
            <a:ext cx="3051111" cy="1573874"/>
            <a:chOff x="717104" y="770496"/>
            <a:chExt cx="2933760" cy="1513340"/>
          </a:xfrm>
        </p:grpSpPr>
        <p:sp>
          <p:nvSpPr>
            <p:cNvPr id="7433" name="Google Shape;7433;p77"/>
            <p:cNvSpPr/>
            <p:nvPr/>
          </p:nvSpPr>
          <p:spPr>
            <a:xfrm>
              <a:off x="717465" y="1000736"/>
              <a:ext cx="2933400" cy="128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7"/>
            <p:cNvSpPr/>
            <p:nvPr/>
          </p:nvSpPr>
          <p:spPr>
            <a:xfrm>
              <a:off x="717104" y="770496"/>
              <a:ext cx="29334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35" name="Google Shape;7435;p77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7436" name="Google Shape;7436;p77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7437" name="Google Shape;7437;p77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438" name="Google Shape;7438;p77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39" name="Google Shape;7439;p77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440" name="Google Shape;7440;p77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77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77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43" name="Google Shape;7443;p77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444" name="Google Shape;7444;p77"/>
          <p:cNvSpPr txBox="1">
            <a:spLocks noGrp="1"/>
          </p:cNvSpPr>
          <p:nvPr>
            <p:ph type="subTitle" idx="1"/>
          </p:nvPr>
        </p:nvSpPr>
        <p:spPr>
          <a:xfrm>
            <a:off x="982237" y="2452125"/>
            <a:ext cx="2870400" cy="12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-US" sz="8000" dirty="0">
                <a:solidFill>
                  <a:schemeClr val="dk2"/>
                </a:solidFill>
              </a:rPr>
              <a:t>YOU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83" name="Google Shape;7388;p77">
            <a:extLst>
              <a:ext uri="{FF2B5EF4-FFF2-40B4-BE49-F238E27FC236}">
                <a16:creationId xmlns:a16="http://schemas.microsoft.com/office/drawing/2014/main" id="{150F8D3D-775E-BB10-AB00-BE093B3A9A88}"/>
              </a:ext>
            </a:extLst>
          </p:cNvPr>
          <p:cNvSpPr txBox="1">
            <a:spLocks/>
          </p:cNvSpPr>
          <p:nvPr/>
        </p:nvSpPr>
        <p:spPr>
          <a:xfrm>
            <a:off x="4628525" y="3382208"/>
            <a:ext cx="37554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Mono"/>
              <a:buNone/>
              <a:defRPr sz="75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Mono"/>
              <a:buNone/>
              <a:defRPr sz="30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Mono"/>
              <a:buNone/>
              <a:defRPr sz="30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Mono"/>
              <a:buNone/>
              <a:defRPr sz="30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Mono"/>
              <a:buNone/>
              <a:defRPr sz="30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Mono"/>
              <a:buNone/>
              <a:defRPr sz="30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Mono"/>
              <a:buNone/>
              <a:defRPr sz="30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Mono"/>
              <a:buNone/>
              <a:defRPr sz="30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Mono"/>
              <a:buNone/>
              <a:defRPr sz="30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pPr algn="ctr"/>
            <a:r>
              <a:rPr lang="en-ID" sz="4800" dirty="0">
                <a:solidFill>
                  <a:schemeClr val="dk1"/>
                </a:solidFill>
              </a:rPr>
              <a:t>GOD BLESS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A3BB135-9615-1B26-1B86-3B5BC51C8454}"/>
              </a:ext>
            </a:extLst>
          </p:cNvPr>
          <p:cNvGrpSpPr/>
          <p:nvPr/>
        </p:nvGrpSpPr>
        <p:grpSpPr>
          <a:xfrm>
            <a:off x="269894" y="1648800"/>
            <a:ext cx="8643078" cy="2620800"/>
            <a:chOff x="764714" y="1798842"/>
            <a:chExt cx="7614572" cy="2308931"/>
          </a:xfrm>
        </p:grpSpPr>
        <p:grpSp>
          <p:nvGrpSpPr>
            <p:cNvPr id="1821" name="Google Shape;1821;p51"/>
            <p:cNvGrpSpPr/>
            <p:nvPr/>
          </p:nvGrpSpPr>
          <p:grpSpPr>
            <a:xfrm>
              <a:off x="5932588" y="2337318"/>
              <a:ext cx="2446698" cy="1770455"/>
              <a:chOff x="717104" y="770500"/>
              <a:chExt cx="2446698" cy="1770455"/>
            </a:xfrm>
          </p:grpSpPr>
          <p:sp>
            <p:nvSpPr>
              <p:cNvPr id="1822" name="Google Shape;1822;p51"/>
              <p:cNvSpPr/>
              <p:nvPr/>
            </p:nvSpPr>
            <p:spPr>
              <a:xfrm>
                <a:off x="717302" y="1000755"/>
                <a:ext cx="2446500" cy="15402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1"/>
              <p:cNvSpPr/>
              <p:nvPr/>
            </p:nvSpPr>
            <p:spPr>
              <a:xfrm>
                <a:off x="717104" y="770500"/>
                <a:ext cx="2446500" cy="2289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4" name="Google Shape;1824;p51"/>
              <p:cNvGrpSpPr/>
              <p:nvPr/>
            </p:nvGrpSpPr>
            <p:grpSpPr>
              <a:xfrm>
                <a:off x="788325" y="835591"/>
                <a:ext cx="374100" cy="101100"/>
                <a:chOff x="965750" y="594475"/>
                <a:chExt cx="374100" cy="101100"/>
              </a:xfrm>
            </p:grpSpPr>
            <p:grpSp>
              <p:nvGrpSpPr>
                <p:cNvPr id="1825" name="Google Shape;1825;p51"/>
                <p:cNvGrpSpPr/>
                <p:nvPr/>
              </p:nvGrpSpPr>
              <p:grpSpPr>
                <a:xfrm>
                  <a:off x="965750" y="594475"/>
                  <a:ext cx="101100" cy="101100"/>
                  <a:chOff x="965750" y="594475"/>
                  <a:chExt cx="101100" cy="101100"/>
                </a:xfrm>
              </p:grpSpPr>
              <p:sp>
                <p:nvSpPr>
                  <p:cNvPr id="1826" name="Google Shape;1826;p51"/>
                  <p:cNvSpPr/>
                  <p:nvPr/>
                </p:nvSpPr>
                <p:spPr>
                  <a:xfrm>
                    <a:off x="965750" y="594475"/>
                    <a:ext cx="101100" cy="101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27" name="Google Shape;1827;p51"/>
                  <p:cNvCxnSpPr/>
                  <p:nvPr/>
                </p:nvCxnSpPr>
                <p:spPr>
                  <a:xfrm>
                    <a:off x="968975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28" name="Google Shape;1828;p51"/>
                  <p:cNvCxnSpPr/>
                  <p:nvPr/>
                </p:nvCxnSpPr>
                <p:spPr>
                  <a:xfrm flipH="1">
                    <a:off x="969777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829" name="Google Shape;1829;p51"/>
                <p:cNvSpPr/>
                <p:nvPr/>
              </p:nvSpPr>
              <p:spPr>
                <a:xfrm>
                  <a:off x="11022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51"/>
                <p:cNvSpPr/>
                <p:nvPr/>
              </p:nvSpPr>
              <p:spPr>
                <a:xfrm>
                  <a:off x="1126100" y="618325"/>
                  <a:ext cx="53400" cy="534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51"/>
                <p:cNvSpPr/>
                <p:nvPr/>
              </p:nvSpPr>
              <p:spPr>
                <a:xfrm>
                  <a:off x="1238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32" name="Google Shape;1832;p51"/>
                <p:cNvCxnSpPr/>
                <p:nvPr/>
              </p:nvCxnSpPr>
              <p:spPr>
                <a:xfrm>
                  <a:off x="1256750" y="677400"/>
                  <a:ext cx="65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33" name="Google Shape;1833;p51"/>
            <p:cNvGrpSpPr/>
            <p:nvPr/>
          </p:nvGrpSpPr>
          <p:grpSpPr>
            <a:xfrm>
              <a:off x="3348651" y="2337318"/>
              <a:ext cx="2446698" cy="1770455"/>
              <a:chOff x="717104" y="770500"/>
              <a:chExt cx="2446698" cy="1770455"/>
            </a:xfrm>
          </p:grpSpPr>
          <p:sp>
            <p:nvSpPr>
              <p:cNvPr id="1834" name="Google Shape;1834;p51"/>
              <p:cNvSpPr/>
              <p:nvPr/>
            </p:nvSpPr>
            <p:spPr>
              <a:xfrm>
                <a:off x="717302" y="1000755"/>
                <a:ext cx="2446500" cy="15402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51"/>
              <p:cNvSpPr/>
              <p:nvPr/>
            </p:nvSpPr>
            <p:spPr>
              <a:xfrm>
                <a:off x="717104" y="770500"/>
                <a:ext cx="2446500" cy="2289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6" name="Google Shape;1836;p51"/>
              <p:cNvGrpSpPr/>
              <p:nvPr/>
            </p:nvGrpSpPr>
            <p:grpSpPr>
              <a:xfrm>
                <a:off x="788325" y="835591"/>
                <a:ext cx="374100" cy="101100"/>
                <a:chOff x="965750" y="594475"/>
                <a:chExt cx="374100" cy="101100"/>
              </a:xfrm>
            </p:grpSpPr>
            <p:grpSp>
              <p:nvGrpSpPr>
                <p:cNvPr id="1837" name="Google Shape;1837;p51"/>
                <p:cNvGrpSpPr/>
                <p:nvPr/>
              </p:nvGrpSpPr>
              <p:grpSpPr>
                <a:xfrm>
                  <a:off x="965750" y="594475"/>
                  <a:ext cx="101100" cy="101100"/>
                  <a:chOff x="965750" y="594475"/>
                  <a:chExt cx="101100" cy="101100"/>
                </a:xfrm>
              </p:grpSpPr>
              <p:sp>
                <p:nvSpPr>
                  <p:cNvPr id="1838" name="Google Shape;1838;p51"/>
                  <p:cNvSpPr/>
                  <p:nvPr/>
                </p:nvSpPr>
                <p:spPr>
                  <a:xfrm>
                    <a:off x="965750" y="594475"/>
                    <a:ext cx="101100" cy="101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39" name="Google Shape;1839;p51"/>
                  <p:cNvCxnSpPr/>
                  <p:nvPr/>
                </p:nvCxnSpPr>
                <p:spPr>
                  <a:xfrm>
                    <a:off x="968975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40" name="Google Shape;1840;p51"/>
                  <p:cNvCxnSpPr/>
                  <p:nvPr/>
                </p:nvCxnSpPr>
                <p:spPr>
                  <a:xfrm flipH="1">
                    <a:off x="969777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841" name="Google Shape;1841;p51"/>
                <p:cNvSpPr/>
                <p:nvPr/>
              </p:nvSpPr>
              <p:spPr>
                <a:xfrm>
                  <a:off x="11022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51"/>
                <p:cNvSpPr/>
                <p:nvPr/>
              </p:nvSpPr>
              <p:spPr>
                <a:xfrm>
                  <a:off x="1126100" y="618325"/>
                  <a:ext cx="53400" cy="534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51"/>
                <p:cNvSpPr/>
                <p:nvPr/>
              </p:nvSpPr>
              <p:spPr>
                <a:xfrm>
                  <a:off x="1238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44" name="Google Shape;1844;p51"/>
                <p:cNvCxnSpPr/>
                <p:nvPr/>
              </p:nvCxnSpPr>
              <p:spPr>
                <a:xfrm>
                  <a:off x="1256750" y="677400"/>
                  <a:ext cx="65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45" name="Google Shape;1845;p51"/>
            <p:cNvGrpSpPr/>
            <p:nvPr/>
          </p:nvGrpSpPr>
          <p:grpSpPr>
            <a:xfrm>
              <a:off x="764714" y="2337318"/>
              <a:ext cx="2446696" cy="1770455"/>
              <a:chOff x="717104" y="770500"/>
              <a:chExt cx="2446696" cy="1770455"/>
            </a:xfrm>
          </p:grpSpPr>
          <p:sp>
            <p:nvSpPr>
              <p:cNvPr id="1846" name="Google Shape;1846;p51"/>
              <p:cNvSpPr/>
              <p:nvPr/>
            </p:nvSpPr>
            <p:spPr>
              <a:xfrm>
                <a:off x="717300" y="1000755"/>
                <a:ext cx="2446500" cy="15402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51"/>
              <p:cNvSpPr/>
              <p:nvPr/>
            </p:nvSpPr>
            <p:spPr>
              <a:xfrm>
                <a:off x="717104" y="770500"/>
                <a:ext cx="2446500" cy="2289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8" name="Google Shape;1848;p51"/>
              <p:cNvGrpSpPr/>
              <p:nvPr/>
            </p:nvGrpSpPr>
            <p:grpSpPr>
              <a:xfrm>
                <a:off x="788325" y="835591"/>
                <a:ext cx="374100" cy="101100"/>
                <a:chOff x="965750" y="594475"/>
                <a:chExt cx="374100" cy="101100"/>
              </a:xfrm>
            </p:grpSpPr>
            <p:grpSp>
              <p:nvGrpSpPr>
                <p:cNvPr id="1849" name="Google Shape;1849;p51"/>
                <p:cNvGrpSpPr/>
                <p:nvPr/>
              </p:nvGrpSpPr>
              <p:grpSpPr>
                <a:xfrm>
                  <a:off x="965750" y="594475"/>
                  <a:ext cx="101100" cy="101100"/>
                  <a:chOff x="965750" y="594475"/>
                  <a:chExt cx="101100" cy="101100"/>
                </a:xfrm>
              </p:grpSpPr>
              <p:sp>
                <p:nvSpPr>
                  <p:cNvPr id="1850" name="Google Shape;1850;p51"/>
                  <p:cNvSpPr/>
                  <p:nvPr/>
                </p:nvSpPr>
                <p:spPr>
                  <a:xfrm>
                    <a:off x="965750" y="594475"/>
                    <a:ext cx="101100" cy="101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51" name="Google Shape;1851;p51"/>
                  <p:cNvCxnSpPr/>
                  <p:nvPr/>
                </p:nvCxnSpPr>
                <p:spPr>
                  <a:xfrm>
                    <a:off x="968975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52" name="Google Shape;1852;p51"/>
                  <p:cNvCxnSpPr/>
                  <p:nvPr/>
                </p:nvCxnSpPr>
                <p:spPr>
                  <a:xfrm flipH="1">
                    <a:off x="969777" y="599325"/>
                    <a:ext cx="95400" cy="9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853" name="Google Shape;1853;p51"/>
                <p:cNvSpPr/>
                <p:nvPr/>
              </p:nvSpPr>
              <p:spPr>
                <a:xfrm>
                  <a:off x="11022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51"/>
                <p:cNvSpPr/>
                <p:nvPr/>
              </p:nvSpPr>
              <p:spPr>
                <a:xfrm>
                  <a:off x="1126100" y="618325"/>
                  <a:ext cx="53400" cy="534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51"/>
                <p:cNvSpPr/>
                <p:nvPr/>
              </p:nvSpPr>
              <p:spPr>
                <a:xfrm>
                  <a:off x="1238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56" name="Google Shape;1856;p51"/>
                <p:cNvCxnSpPr/>
                <p:nvPr/>
              </p:nvCxnSpPr>
              <p:spPr>
                <a:xfrm>
                  <a:off x="1256750" y="677400"/>
                  <a:ext cx="65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863" name="Google Shape;1863;p51"/>
            <p:cNvSpPr/>
            <p:nvPr/>
          </p:nvSpPr>
          <p:spPr>
            <a:xfrm>
              <a:off x="4219800" y="1798842"/>
              <a:ext cx="704400" cy="661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1"/>
            <p:cNvSpPr/>
            <p:nvPr/>
          </p:nvSpPr>
          <p:spPr>
            <a:xfrm>
              <a:off x="1635863" y="1800280"/>
              <a:ext cx="704400" cy="661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1"/>
            <p:cNvSpPr/>
            <p:nvPr/>
          </p:nvSpPr>
          <p:spPr>
            <a:xfrm>
              <a:off x="6803737" y="1800280"/>
              <a:ext cx="704400" cy="661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" name="Google Shape;1866;p51"/>
            <p:cNvGrpSpPr/>
            <p:nvPr/>
          </p:nvGrpSpPr>
          <p:grpSpPr>
            <a:xfrm>
              <a:off x="6915854" y="1893257"/>
              <a:ext cx="480166" cy="480166"/>
              <a:chOff x="1190625" y="238125"/>
              <a:chExt cx="5219200" cy="5219200"/>
            </a:xfrm>
          </p:grpSpPr>
          <p:sp>
            <p:nvSpPr>
              <p:cNvPr id="1867" name="Google Shape;1867;p51"/>
              <p:cNvSpPr/>
              <p:nvPr/>
            </p:nvSpPr>
            <p:spPr>
              <a:xfrm>
                <a:off x="3698279" y="678473"/>
                <a:ext cx="203902" cy="396348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5854" extrusionOk="0">
                    <a:moveTo>
                      <a:pt x="4078" y="1"/>
                    </a:moveTo>
                    <a:cubicBezTo>
                      <a:pt x="1827" y="1"/>
                      <a:pt x="0" y="1795"/>
                      <a:pt x="0" y="4078"/>
                    </a:cubicBezTo>
                    <a:lnTo>
                      <a:pt x="0" y="11776"/>
                    </a:lnTo>
                    <a:cubicBezTo>
                      <a:pt x="0" y="14027"/>
                      <a:pt x="1827" y="15854"/>
                      <a:pt x="4078" y="15854"/>
                    </a:cubicBezTo>
                    <a:cubicBezTo>
                      <a:pt x="6328" y="15854"/>
                      <a:pt x="8155" y="14027"/>
                      <a:pt x="8155" y="11776"/>
                    </a:cubicBezTo>
                    <a:lnTo>
                      <a:pt x="8155" y="4078"/>
                    </a:lnTo>
                    <a:cubicBezTo>
                      <a:pt x="8155" y="1795"/>
                      <a:pt x="6328" y="1"/>
                      <a:pt x="4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1"/>
              <p:cNvSpPr/>
              <p:nvPr/>
            </p:nvSpPr>
            <p:spPr>
              <a:xfrm>
                <a:off x="3698279" y="4665455"/>
                <a:ext cx="203902" cy="397174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5887" extrusionOk="0">
                    <a:moveTo>
                      <a:pt x="4078" y="0"/>
                    </a:moveTo>
                    <a:cubicBezTo>
                      <a:pt x="1827" y="0"/>
                      <a:pt x="0" y="1827"/>
                      <a:pt x="0" y="4078"/>
                    </a:cubicBezTo>
                    <a:lnTo>
                      <a:pt x="0" y="11809"/>
                    </a:lnTo>
                    <a:cubicBezTo>
                      <a:pt x="0" y="14059"/>
                      <a:pt x="1827" y="15886"/>
                      <a:pt x="4078" y="15886"/>
                    </a:cubicBezTo>
                    <a:cubicBezTo>
                      <a:pt x="6328" y="15886"/>
                      <a:pt x="8155" y="14059"/>
                      <a:pt x="8155" y="11809"/>
                    </a:cubicBezTo>
                    <a:lnTo>
                      <a:pt x="8155" y="4078"/>
                    </a:lnTo>
                    <a:cubicBezTo>
                      <a:pt x="8155" y="1827"/>
                      <a:pt x="6328" y="0"/>
                      <a:pt x="40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1"/>
              <p:cNvSpPr/>
              <p:nvPr/>
            </p:nvSpPr>
            <p:spPr>
              <a:xfrm>
                <a:off x="5595096" y="2768605"/>
                <a:ext cx="397174" cy="203902"/>
              </a:xfrm>
              <a:custGeom>
                <a:avLst/>
                <a:gdLst/>
                <a:ahLst/>
                <a:cxnLst/>
                <a:rect l="l" t="t" r="r" b="b"/>
                <a:pathLst>
                  <a:path w="15887" h="8156" extrusionOk="0">
                    <a:moveTo>
                      <a:pt x="4078" y="0"/>
                    </a:moveTo>
                    <a:cubicBezTo>
                      <a:pt x="1828" y="0"/>
                      <a:pt x="1" y="1827"/>
                      <a:pt x="1" y="4078"/>
                    </a:cubicBezTo>
                    <a:cubicBezTo>
                      <a:pt x="1" y="6329"/>
                      <a:pt x="1828" y="8155"/>
                      <a:pt x="4078" y="8155"/>
                    </a:cubicBezTo>
                    <a:lnTo>
                      <a:pt x="11809" y="8155"/>
                    </a:lnTo>
                    <a:cubicBezTo>
                      <a:pt x="14060" y="8155"/>
                      <a:pt x="15887" y="6329"/>
                      <a:pt x="15887" y="4078"/>
                    </a:cubicBezTo>
                    <a:cubicBezTo>
                      <a:pt x="15887" y="1827"/>
                      <a:pt x="14060" y="0"/>
                      <a:pt x="11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1"/>
              <p:cNvSpPr/>
              <p:nvPr/>
            </p:nvSpPr>
            <p:spPr>
              <a:xfrm>
                <a:off x="1608147" y="2768605"/>
                <a:ext cx="397174" cy="203902"/>
              </a:xfrm>
              <a:custGeom>
                <a:avLst/>
                <a:gdLst/>
                <a:ahLst/>
                <a:cxnLst/>
                <a:rect l="l" t="t" r="r" b="b"/>
                <a:pathLst>
                  <a:path w="15887" h="8156" extrusionOk="0">
                    <a:moveTo>
                      <a:pt x="4078" y="0"/>
                    </a:moveTo>
                    <a:cubicBezTo>
                      <a:pt x="1827" y="0"/>
                      <a:pt x="0" y="1827"/>
                      <a:pt x="0" y="4078"/>
                    </a:cubicBezTo>
                    <a:cubicBezTo>
                      <a:pt x="0" y="6329"/>
                      <a:pt x="1827" y="8155"/>
                      <a:pt x="4078" y="8155"/>
                    </a:cubicBezTo>
                    <a:lnTo>
                      <a:pt x="11809" y="8155"/>
                    </a:lnTo>
                    <a:cubicBezTo>
                      <a:pt x="14060" y="8155"/>
                      <a:pt x="15886" y="6329"/>
                      <a:pt x="15886" y="4078"/>
                    </a:cubicBezTo>
                    <a:cubicBezTo>
                      <a:pt x="15886" y="1827"/>
                      <a:pt x="14060" y="0"/>
                      <a:pt x="11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1"/>
              <p:cNvSpPr/>
              <p:nvPr/>
            </p:nvSpPr>
            <p:spPr>
              <a:xfrm>
                <a:off x="5029976" y="1290300"/>
                <a:ext cx="360479" cy="340696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3628" extrusionOk="0">
                    <a:moveTo>
                      <a:pt x="9933" y="1"/>
                    </a:moveTo>
                    <a:cubicBezTo>
                      <a:pt x="8889" y="1"/>
                      <a:pt x="7845" y="400"/>
                      <a:pt x="7046" y="1200"/>
                    </a:cubicBezTo>
                    <a:lnTo>
                      <a:pt x="1599" y="6647"/>
                    </a:lnTo>
                    <a:cubicBezTo>
                      <a:pt x="0" y="8245"/>
                      <a:pt x="0" y="10822"/>
                      <a:pt x="1599" y="12421"/>
                    </a:cubicBezTo>
                    <a:cubicBezTo>
                      <a:pt x="2382" y="13204"/>
                      <a:pt x="3425" y="13628"/>
                      <a:pt x="4469" y="13628"/>
                    </a:cubicBezTo>
                    <a:cubicBezTo>
                      <a:pt x="5513" y="13628"/>
                      <a:pt x="6557" y="13204"/>
                      <a:pt x="7340" y="12421"/>
                    </a:cubicBezTo>
                    <a:lnTo>
                      <a:pt x="12820" y="6973"/>
                    </a:lnTo>
                    <a:cubicBezTo>
                      <a:pt x="14418" y="5375"/>
                      <a:pt x="14418" y="2798"/>
                      <a:pt x="12820" y="1200"/>
                    </a:cubicBezTo>
                    <a:cubicBezTo>
                      <a:pt x="12021" y="400"/>
                      <a:pt x="10977" y="1"/>
                      <a:pt x="99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1"/>
              <p:cNvSpPr/>
              <p:nvPr/>
            </p:nvSpPr>
            <p:spPr>
              <a:xfrm>
                <a:off x="2209974" y="4109476"/>
                <a:ext cx="360479" cy="340696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3628" extrusionOk="0">
                    <a:moveTo>
                      <a:pt x="9950" y="1"/>
                    </a:moveTo>
                    <a:cubicBezTo>
                      <a:pt x="8906" y="1"/>
                      <a:pt x="7862" y="400"/>
                      <a:pt x="7079" y="1199"/>
                    </a:cubicBezTo>
                    <a:lnTo>
                      <a:pt x="1599" y="6680"/>
                    </a:lnTo>
                    <a:cubicBezTo>
                      <a:pt x="1" y="8245"/>
                      <a:pt x="1" y="10855"/>
                      <a:pt x="1599" y="12421"/>
                    </a:cubicBezTo>
                    <a:cubicBezTo>
                      <a:pt x="2415" y="13236"/>
                      <a:pt x="3459" y="13628"/>
                      <a:pt x="4502" y="13628"/>
                    </a:cubicBezTo>
                    <a:cubicBezTo>
                      <a:pt x="5546" y="13628"/>
                      <a:pt x="6590" y="13236"/>
                      <a:pt x="7373" y="12421"/>
                    </a:cubicBezTo>
                    <a:lnTo>
                      <a:pt x="12820" y="6973"/>
                    </a:lnTo>
                    <a:cubicBezTo>
                      <a:pt x="14419" y="5375"/>
                      <a:pt x="14419" y="2798"/>
                      <a:pt x="12820" y="1199"/>
                    </a:cubicBezTo>
                    <a:cubicBezTo>
                      <a:pt x="12038" y="400"/>
                      <a:pt x="10994" y="1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1"/>
              <p:cNvSpPr/>
              <p:nvPr/>
            </p:nvSpPr>
            <p:spPr>
              <a:xfrm>
                <a:off x="5029976" y="4109476"/>
                <a:ext cx="360479" cy="340696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3628" extrusionOk="0">
                    <a:moveTo>
                      <a:pt x="4469" y="1"/>
                    </a:moveTo>
                    <a:cubicBezTo>
                      <a:pt x="3425" y="1"/>
                      <a:pt x="2382" y="400"/>
                      <a:pt x="1599" y="1199"/>
                    </a:cubicBezTo>
                    <a:cubicBezTo>
                      <a:pt x="0" y="2798"/>
                      <a:pt x="0" y="5375"/>
                      <a:pt x="1599" y="6973"/>
                    </a:cubicBezTo>
                    <a:lnTo>
                      <a:pt x="7046" y="12421"/>
                    </a:lnTo>
                    <a:cubicBezTo>
                      <a:pt x="7829" y="13236"/>
                      <a:pt x="8873" y="13628"/>
                      <a:pt x="9917" y="13628"/>
                    </a:cubicBezTo>
                    <a:cubicBezTo>
                      <a:pt x="10961" y="13628"/>
                      <a:pt x="12004" y="13236"/>
                      <a:pt x="12820" y="12421"/>
                    </a:cubicBezTo>
                    <a:cubicBezTo>
                      <a:pt x="14418" y="10855"/>
                      <a:pt x="14418" y="8245"/>
                      <a:pt x="12820" y="6680"/>
                    </a:cubicBezTo>
                    <a:lnTo>
                      <a:pt x="7340" y="1199"/>
                    </a:lnTo>
                    <a:cubicBezTo>
                      <a:pt x="6557" y="400"/>
                      <a:pt x="5513" y="1"/>
                      <a:pt x="44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1"/>
              <p:cNvSpPr/>
              <p:nvPr/>
            </p:nvSpPr>
            <p:spPr>
              <a:xfrm>
                <a:off x="2209974" y="1290300"/>
                <a:ext cx="360479" cy="340696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3628" extrusionOk="0">
                    <a:moveTo>
                      <a:pt x="4486" y="1"/>
                    </a:moveTo>
                    <a:cubicBezTo>
                      <a:pt x="3442" y="1"/>
                      <a:pt x="2398" y="400"/>
                      <a:pt x="1599" y="1200"/>
                    </a:cubicBezTo>
                    <a:cubicBezTo>
                      <a:pt x="1" y="2798"/>
                      <a:pt x="1" y="5375"/>
                      <a:pt x="1599" y="6973"/>
                    </a:cubicBezTo>
                    <a:lnTo>
                      <a:pt x="7079" y="12421"/>
                    </a:lnTo>
                    <a:cubicBezTo>
                      <a:pt x="7862" y="13204"/>
                      <a:pt x="8906" y="13628"/>
                      <a:pt x="9950" y="13628"/>
                    </a:cubicBezTo>
                    <a:cubicBezTo>
                      <a:pt x="10994" y="13628"/>
                      <a:pt x="12038" y="13204"/>
                      <a:pt x="12820" y="12421"/>
                    </a:cubicBezTo>
                    <a:cubicBezTo>
                      <a:pt x="14419" y="10822"/>
                      <a:pt x="14419" y="8245"/>
                      <a:pt x="12820" y="6647"/>
                    </a:cubicBezTo>
                    <a:lnTo>
                      <a:pt x="7373" y="1200"/>
                    </a:lnTo>
                    <a:cubicBezTo>
                      <a:pt x="6574" y="400"/>
                      <a:pt x="5530" y="1"/>
                      <a:pt x="44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1"/>
              <p:cNvSpPr/>
              <p:nvPr/>
            </p:nvSpPr>
            <p:spPr>
              <a:xfrm>
                <a:off x="2196930" y="1244430"/>
                <a:ext cx="3206579" cy="3206579"/>
              </a:xfrm>
              <a:custGeom>
                <a:avLst/>
                <a:gdLst/>
                <a:ahLst/>
                <a:cxnLst/>
                <a:rect l="l" t="t" r="r" b="b"/>
                <a:pathLst>
                  <a:path w="128263" h="128263" extrusionOk="0">
                    <a:moveTo>
                      <a:pt x="64132" y="8156"/>
                    </a:moveTo>
                    <a:cubicBezTo>
                      <a:pt x="94990" y="8156"/>
                      <a:pt x="120107" y="33273"/>
                      <a:pt x="120107" y="64132"/>
                    </a:cubicBezTo>
                    <a:cubicBezTo>
                      <a:pt x="120107" y="94990"/>
                      <a:pt x="94990" y="120107"/>
                      <a:pt x="64132" y="120107"/>
                    </a:cubicBezTo>
                    <a:cubicBezTo>
                      <a:pt x="33273" y="120107"/>
                      <a:pt x="8156" y="94990"/>
                      <a:pt x="8156" y="64132"/>
                    </a:cubicBezTo>
                    <a:cubicBezTo>
                      <a:pt x="8156" y="33273"/>
                      <a:pt x="33273" y="8156"/>
                      <a:pt x="64132" y="8156"/>
                    </a:cubicBezTo>
                    <a:close/>
                    <a:moveTo>
                      <a:pt x="64132" y="1"/>
                    </a:moveTo>
                    <a:cubicBezTo>
                      <a:pt x="28772" y="1"/>
                      <a:pt x="1" y="28772"/>
                      <a:pt x="1" y="64132"/>
                    </a:cubicBezTo>
                    <a:cubicBezTo>
                      <a:pt x="1" y="99492"/>
                      <a:pt x="28772" y="128262"/>
                      <a:pt x="64132" y="128262"/>
                    </a:cubicBezTo>
                    <a:cubicBezTo>
                      <a:pt x="99492" y="128262"/>
                      <a:pt x="128262" y="99492"/>
                      <a:pt x="128262" y="64132"/>
                    </a:cubicBezTo>
                    <a:cubicBezTo>
                      <a:pt x="128262" y="28772"/>
                      <a:pt x="99492" y="1"/>
                      <a:pt x="64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1"/>
              <p:cNvSpPr/>
              <p:nvPr/>
            </p:nvSpPr>
            <p:spPr>
              <a:xfrm>
                <a:off x="3238322" y="1849529"/>
                <a:ext cx="1136827" cy="1996371"/>
              </a:xfrm>
              <a:custGeom>
                <a:avLst/>
                <a:gdLst/>
                <a:ahLst/>
                <a:cxnLst/>
                <a:rect l="l" t="t" r="r" b="b"/>
                <a:pathLst>
                  <a:path w="45473" h="79855" extrusionOk="0">
                    <a:moveTo>
                      <a:pt x="17583" y="15234"/>
                    </a:moveTo>
                    <a:lnTo>
                      <a:pt x="17583" y="32425"/>
                    </a:lnTo>
                    <a:cubicBezTo>
                      <a:pt x="16669" y="32034"/>
                      <a:pt x="15984" y="31740"/>
                      <a:pt x="15528" y="31544"/>
                    </a:cubicBezTo>
                    <a:cubicBezTo>
                      <a:pt x="10667" y="29228"/>
                      <a:pt x="10211" y="25542"/>
                      <a:pt x="10341" y="23520"/>
                    </a:cubicBezTo>
                    <a:cubicBezTo>
                      <a:pt x="10635" y="19866"/>
                      <a:pt x="13146" y="16539"/>
                      <a:pt x="16310" y="15561"/>
                    </a:cubicBezTo>
                    <a:cubicBezTo>
                      <a:pt x="16734" y="15430"/>
                      <a:pt x="17159" y="15332"/>
                      <a:pt x="17583" y="15234"/>
                    </a:cubicBezTo>
                    <a:close/>
                    <a:moveTo>
                      <a:pt x="25738" y="44201"/>
                    </a:moveTo>
                    <a:cubicBezTo>
                      <a:pt x="26064" y="44299"/>
                      <a:pt x="26357" y="44396"/>
                      <a:pt x="26651" y="44527"/>
                    </a:cubicBezTo>
                    <a:cubicBezTo>
                      <a:pt x="34023" y="47104"/>
                      <a:pt x="36763" y="53073"/>
                      <a:pt x="36209" y="57542"/>
                    </a:cubicBezTo>
                    <a:cubicBezTo>
                      <a:pt x="35621" y="62109"/>
                      <a:pt x="31740" y="65175"/>
                      <a:pt x="25738" y="65893"/>
                    </a:cubicBezTo>
                    <a:lnTo>
                      <a:pt x="25738" y="44201"/>
                    </a:lnTo>
                    <a:close/>
                    <a:moveTo>
                      <a:pt x="21660" y="1"/>
                    </a:moveTo>
                    <a:cubicBezTo>
                      <a:pt x="19409" y="1"/>
                      <a:pt x="17583" y="1828"/>
                      <a:pt x="17583" y="4078"/>
                    </a:cubicBezTo>
                    <a:lnTo>
                      <a:pt x="17583" y="6884"/>
                    </a:lnTo>
                    <a:cubicBezTo>
                      <a:pt x="16408" y="7112"/>
                      <a:pt x="15201" y="7406"/>
                      <a:pt x="13962" y="7764"/>
                    </a:cubicBezTo>
                    <a:cubicBezTo>
                      <a:pt x="7568" y="9689"/>
                      <a:pt x="2741" y="15919"/>
                      <a:pt x="2219" y="22933"/>
                    </a:cubicBezTo>
                    <a:cubicBezTo>
                      <a:pt x="1697" y="29783"/>
                      <a:pt x="5383" y="35752"/>
                      <a:pt x="12070" y="38916"/>
                    </a:cubicBezTo>
                    <a:cubicBezTo>
                      <a:pt x="13212" y="39471"/>
                      <a:pt x="15136" y="40254"/>
                      <a:pt x="17583" y="41200"/>
                    </a:cubicBezTo>
                    <a:lnTo>
                      <a:pt x="17583" y="65469"/>
                    </a:lnTo>
                    <a:cubicBezTo>
                      <a:pt x="13766" y="64621"/>
                      <a:pt x="10047" y="62925"/>
                      <a:pt x="7764" y="60087"/>
                    </a:cubicBezTo>
                    <a:cubicBezTo>
                      <a:pt x="6965" y="59084"/>
                      <a:pt x="5786" y="58567"/>
                      <a:pt x="4600" y="58567"/>
                    </a:cubicBezTo>
                    <a:cubicBezTo>
                      <a:pt x="3702" y="58567"/>
                      <a:pt x="2800" y="58863"/>
                      <a:pt x="2056" y="59467"/>
                    </a:cubicBezTo>
                    <a:cubicBezTo>
                      <a:pt x="294" y="60902"/>
                      <a:pt x="0" y="63446"/>
                      <a:pt x="1436" y="65208"/>
                    </a:cubicBezTo>
                    <a:cubicBezTo>
                      <a:pt x="5513" y="70264"/>
                      <a:pt x="11711" y="72808"/>
                      <a:pt x="17583" y="73754"/>
                    </a:cubicBezTo>
                    <a:lnTo>
                      <a:pt x="17583" y="75777"/>
                    </a:lnTo>
                    <a:cubicBezTo>
                      <a:pt x="17583" y="78028"/>
                      <a:pt x="19409" y="79854"/>
                      <a:pt x="21660" y="79854"/>
                    </a:cubicBezTo>
                    <a:cubicBezTo>
                      <a:pt x="23911" y="79854"/>
                      <a:pt x="25738" y="78028"/>
                      <a:pt x="25738" y="75777"/>
                    </a:cubicBezTo>
                    <a:lnTo>
                      <a:pt x="25738" y="74081"/>
                    </a:lnTo>
                    <a:lnTo>
                      <a:pt x="25835" y="74081"/>
                    </a:lnTo>
                    <a:cubicBezTo>
                      <a:pt x="38133" y="73004"/>
                      <a:pt x="43418" y="65371"/>
                      <a:pt x="44298" y="58554"/>
                    </a:cubicBezTo>
                    <a:cubicBezTo>
                      <a:pt x="45473" y="49289"/>
                      <a:pt x="39340" y="40352"/>
                      <a:pt x="29391" y="36829"/>
                    </a:cubicBezTo>
                    <a:cubicBezTo>
                      <a:pt x="28086" y="36372"/>
                      <a:pt x="26879" y="35915"/>
                      <a:pt x="25738" y="35524"/>
                    </a:cubicBezTo>
                    <a:lnTo>
                      <a:pt x="25738" y="14778"/>
                    </a:lnTo>
                    <a:cubicBezTo>
                      <a:pt x="29130" y="15332"/>
                      <a:pt x="31642" y="16833"/>
                      <a:pt x="32881" y="18659"/>
                    </a:cubicBezTo>
                    <a:cubicBezTo>
                      <a:pt x="33681" y="19779"/>
                      <a:pt x="34947" y="20384"/>
                      <a:pt x="36235" y="20384"/>
                    </a:cubicBezTo>
                    <a:cubicBezTo>
                      <a:pt x="37048" y="20384"/>
                      <a:pt x="37870" y="20143"/>
                      <a:pt x="38590" y="19638"/>
                    </a:cubicBezTo>
                    <a:cubicBezTo>
                      <a:pt x="40416" y="18333"/>
                      <a:pt x="40873" y="15789"/>
                      <a:pt x="39568" y="13962"/>
                    </a:cubicBezTo>
                    <a:cubicBezTo>
                      <a:pt x="36991" y="10276"/>
                      <a:pt x="32131" y="7242"/>
                      <a:pt x="25738" y="6557"/>
                    </a:cubicBezTo>
                    <a:lnTo>
                      <a:pt x="25738" y="4078"/>
                    </a:lnTo>
                    <a:cubicBezTo>
                      <a:pt x="25738" y="1828"/>
                      <a:pt x="23911" y="1"/>
                      <a:pt x="21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1"/>
              <p:cNvSpPr/>
              <p:nvPr/>
            </p:nvSpPr>
            <p:spPr>
              <a:xfrm>
                <a:off x="1190625" y="238125"/>
                <a:ext cx="5219200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208768" extrusionOk="0">
                    <a:moveTo>
                      <a:pt x="104384" y="8155"/>
                    </a:moveTo>
                    <a:cubicBezTo>
                      <a:pt x="157456" y="8155"/>
                      <a:pt x="200612" y="51311"/>
                      <a:pt x="200612" y="104384"/>
                    </a:cubicBezTo>
                    <a:cubicBezTo>
                      <a:pt x="200612" y="157456"/>
                      <a:pt x="157456" y="200612"/>
                      <a:pt x="104384" y="200612"/>
                    </a:cubicBezTo>
                    <a:cubicBezTo>
                      <a:pt x="51311" y="200612"/>
                      <a:pt x="8155" y="157456"/>
                      <a:pt x="8155" y="104384"/>
                    </a:cubicBezTo>
                    <a:cubicBezTo>
                      <a:pt x="8155" y="51311"/>
                      <a:pt x="51311" y="8155"/>
                      <a:pt x="104384" y="8155"/>
                    </a:cubicBezTo>
                    <a:close/>
                    <a:moveTo>
                      <a:pt x="104384" y="0"/>
                    </a:moveTo>
                    <a:cubicBezTo>
                      <a:pt x="76494" y="0"/>
                      <a:pt x="50300" y="10862"/>
                      <a:pt x="30565" y="30565"/>
                    </a:cubicBezTo>
                    <a:cubicBezTo>
                      <a:pt x="10862" y="50300"/>
                      <a:pt x="0" y="76494"/>
                      <a:pt x="0" y="104384"/>
                    </a:cubicBezTo>
                    <a:cubicBezTo>
                      <a:pt x="0" y="132274"/>
                      <a:pt x="10862" y="158467"/>
                      <a:pt x="30565" y="178202"/>
                    </a:cubicBezTo>
                    <a:cubicBezTo>
                      <a:pt x="50300" y="197905"/>
                      <a:pt x="76494" y="208767"/>
                      <a:pt x="104384" y="208767"/>
                    </a:cubicBezTo>
                    <a:cubicBezTo>
                      <a:pt x="132274" y="208767"/>
                      <a:pt x="158467" y="197905"/>
                      <a:pt x="178202" y="178202"/>
                    </a:cubicBezTo>
                    <a:cubicBezTo>
                      <a:pt x="197905" y="158467"/>
                      <a:pt x="208767" y="132274"/>
                      <a:pt x="208767" y="104384"/>
                    </a:cubicBezTo>
                    <a:cubicBezTo>
                      <a:pt x="208767" y="76494"/>
                      <a:pt x="197905" y="50300"/>
                      <a:pt x="178202" y="30565"/>
                    </a:cubicBezTo>
                    <a:cubicBezTo>
                      <a:pt x="158467" y="10862"/>
                      <a:pt x="132274" y="0"/>
                      <a:pt x="104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8" name="Google Shape;1878;p51"/>
            <p:cNvGrpSpPr/>
            <p:nvPr/>
          </p:nvGrpSpPr>
          <p:grpSpPr>
            <a:xfrm>
              <a:off x="1747979" y="1905810"/>
              <a:ext cx="480166" cy="450457"/>
              <a:chOff x="1190625" y="399574"/>
              <a:chExt cx="5219199" cy="4896276"/>
            </a:xfrm>
          </p:grpSpPr>
          <p:sp>
            <p:nvSpPr>
              <p:cNvPr id="1879" name="Google Shape;1879;p51"/>
              <p:cNvSpPr/>
              <p:nvPr/>
            </p:nvSpPr>
            <p:spPr>
              <a:xfrm>
                <a:off x="1851973" y="3161674"/>
                <a:ext cx="1379849" cy="433848"/>
              </a:xfrm>
              <a:custGeom>
                <a:avLst/>
                <a:gdLst/>
                <a:ahLst/>
                <a:cxnLst/>
                <a:rect l="l" t="t" r="r" b="b"/>
                <a:pathLst>
                  <a:path w="55194" h="17354" extrusionOk="0">
                    <a:moveTo>
                      <a:pt x="4078" y="0"/>
                    </a:moveTo>
                    <a:cubicBezTo>
                      <a:pt x="1827" y="0"/>
                      <a:pt x="1" y="1827"/>
                      <a:pt x="1" y="4078"/>
                    </a:cubicBezTo>
                    <a:lnTo>
                      <a:pt x="1" y="13277"/>
                    </a:lnTo>
                    <a:cubicBezTo>
                      <a:pt x="1" y="15527"/>
                      <a:pt x="1827" y="17354"/>
                      <a:pt x="4078" y="17354"/>
                    </a:cubicBezTo>
                    <a:lnTo>
                      <a:pt x="51116" y="17354"/>
                    </a:lnTo>
                    <a:cubicBezTo>
                      <a:pt x="53367" y="17354"/>
                      <a:pt x="55194" y="15527"/>
                      <a:pt x="55194" y="13277"/>
                    </a:cubicBezTo>
                    <a:lnTo>
                      <a:pt x="55194" y="4078"/>
                    </a:lnTo>
                    <a:cubicBezTo>
                      <a:pt x="55194" y="1827"/>
                      <a:pt x="53367" y="0"/>
                      <a:pt x="51116" y="0"/>
                    </a:cubicBezTo>
                    <a:cubicBezTo>
                      <a:pt x="48865" y="0"/>
                      <a:pt x="47039" y="1827"/>
                      <a:pt x="47039" y="4078"/>
                    </a:cubicBezTo>
                    <a:lnTo>
                      <a:pt x="47039" y="9199"/>
                    </a:lnTo>
                    <a:lnTo>
                      <a:pt x="8156" y="9199"/>
                    </a:lnTo>
                    <a:lnTo>
                      <a:pt x="8156" y="4078"/>
                    </a:lnTo>
                    <a:cubicBezTo>
                      <a:pt x="8156" y="1827"/>
                      <a:pt x="6329" y="0"/>
                      <a:pt x="40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1"/>
              <p:cNvSpPr/>
              <p:nvPr/>
            </p:nvSpPr>
            <p:spPr>
              <a:xfrm>
                <a:off x="1190625" y="399574"/>
                <a:ext cx="5219199" cy="4896276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195851" extrusionOk="0">
                    <a:moveTo>
                      <a:pt x="123727" y="67263"/>
                    </a:moveTo>
                    <a:lnTo>
                      <a:pt x="123727" y="93848"/>
                    </a:lnTo>
                    <a:lnTo>
                      <a:pt x="84551" y="93848"/>
                    </a:lnTo>
                    <a:lnTo>
                      <a:pt x="84551" y="67263"/>
                    </a:lnTo>
                    <a:close/>
                    <a:moveTo>
                      <a:pt x="146659" y="8156"/>
                    </a:moveTo>
                    <a:cubicBezTo>
                      <a:pt x="148747" y="8156"/>
                      <a:pt x="150475" y="9885"/>
                      <a:pt x="150475" y="11972"/>
                    </a:cubicBezTo>
                    <a:lnTo>
                      <a:pt x="150475" y="90032"/>
                    </a:lnTo>
                    <a:cubicBezTo>
                      <a:pt x="150475" y="92152"/>
                      <a:pt x="148747" y="93848"/>
                      <a:pt x="146659" y="93848"/>
                    </a:cubicBezTo>
                    <a:lnTo>
                      <a:pt x="131882" y="93848"/>
                    </a:lnTo>
                    <a:lnTo>
                      <a:pt x="131882" y="63185"/>
                    </a:lnTo>
                    <a:cubicBezTo>
                      <a:pt x="131882" y="60935"/>
                      <a:pt x="130055" y="59108"/>
                      <a:pt x="127805" y="59108"/>
                    </a:cubicBezTo>
                    <a:lnTo>
                      <a:pt x="80473" y="59108"/>
                    </a:lnTo>
                    <a:cubicBezTo>
                      <a:pt x="78222" y="59108"/>
                      <a:pt x="76396" y="60935"/>
                      <a:pt x="76396" y="63185"/>
                    </a:cubicBezTo>
                    <a:lnTo>
                      <a:pt x="76396" y="93848"/>
                    </a:lnTo>
                    <a:lnTo>
                      <a:pt x="62108" y="93848"/>
                    </a:lnTo>
                    <a:cubicBezTo>
                      <a:pt x="60021" y="93848"/>
                      <a:pt x="58324" y="92152"/>
                      <a:pt x="58324" y="90032"/>
                    </a:cubicBezTo>
                    <a:lnTo>
                      <a:pt x="58324" y="11972"/>
                    </a:lnTo>
                    <a:cubicBezTo>
                      <a:pt x="58324" y="9885"/>
                      <a:pt x="60021" y="8156"/>
                      <a:pt x="62108" y="8156"/>
                    </a:cubicBezTo>
                    <a:close/>
                    <a:moveTo>
                      <a:pt x="73590" y="159675"/>
                    </a:moveTo>
                    <a:lnTo>
                      <a:pt x="73590" y="187663"/>
                    </a:lnTo>
                    <a:lnTo>
                      <a:pt x="34414" y="187663"/>
                    </a:lnTo>
                    <a:lnTo>
                      <a:pt x="34414" y="159675"/>
                    </a:lnTo>
                    <a:close/>
                    <a:moveTo>
                      <a:pt x="96490" y="102003"/>
                    </a:moveTo>
                    <a:cubicBezTo>
                      <a:pt x="98610" y="102003"/>
                      <a:pt x="100306" y="103699"/>
                      <a:pt x="100306" y="105820"/>
                    </a:cubicBezTo>
                    <a:lnTo>
                      <a:pt x="100306" y="183879"/>
                    </a:lnTo>
                    <a:cubicBezTo>
                      <a:pt x="100306" y="185967"/>
                      <a:pt x="98610" y="187695"/>
                      <a:pt x="96490" y="187695"/>
                    </a:cubicBezTo>
                    <a:lnTo>
                      <a:pt x="81745" y="187695"/>
                    </a:lnTo>
                    <a:lnTo>
                      <a:pt x="81745" y="155597"/>
                    </a:lnTo>
                    <a:cubicBezTo>
                      <a:pt x="81745" y="153314"/>
                      <a:pt x="79919" y="151520"/>
                      <a:pt x="77668" y="151520"/>
                    </a:cubicBezTo>
                    <a:lnTo>
                      <a:pt x="30336" y="151520"/>
                    </a:lnTo>
                    <a:cubicBezTo>
                      <a:pt x="28086" y="151520"/>
                      <a:pt x="26259" y="153314"/>
                      <a:pt x="26259" y="155597"/>
                    </a:cubicBezTo>
                    <a:lnTo>
                      <a:pt x="26259" y="187695"/>
                    </a:lnTo>
                    <a:lnTo>
                      <a:pt x="11971" y="187695"/>
                    </a:lnTo>
                    <a:cubicBezTo>
                      <a:pt x="9851" y="187695"/>
                      <a:pt x="8155" y="185967"/>
                      <a:pt x="8155" y="183879"/>
                    </a:cubicBezTo>
                    <a:lnTo>
                      <a:pt x="8155" y="105820"/>
                    </a:lnTo>
                    <a:cubicBezTo>
                      <a:pt x="8155" y="103699"/>
                      <a:pt x="9851" y="102003"/>
                      <a:pt x="11971" y="102003"/>
                    </a:cubicBezTo>
                    <a:close/>
                    <a:moveTo>
                      <a:pt x="173896" y="159642"/>
                    </a:moveTo>
                    <a:lnTo>
                      <a:pt x="173896" y="187695"/>
                    </a:lnTo>
                    <a:lnTo>
                      <a:pt x="134720" y="187695"/>
                    </a:lnTo>
                    <a:lnTo>
                      <a:pt x="134720" y="159642"/>
                    </a:lnTo>
                    <a:close/>
                    <a:moveTo>
                      <a:pt x="196828" y="102003"/>
                    </a:moveTo>
                    <a:cubicBezTo>
                      <a:pt x="198916" y="102003"/>
                      <a:pt x="200612" y="103732"/>
                      <a:pt x="200612" y="105820"/>
                    </a:cubicBezTo>
                    <a:lnTo>
                      <a:pt x="200612" y="183879"/>
                    </a:lnTo>
                    <a:cubicBezTo>
                      <a:pt x="200612" y="185967"/>
                      <a:pt x="198916" y="187695"/>
                      <a:pt x="196828" y="187695"/>
                    </a:cubicBezTo>
                    <a:lnTo>
                      <a:pt x="182051" y="187695"/>
                    </a:lnTo>
                    <a:lnTo>
                      <a:pt x="182051" y="155565"/>
                    </a:lnTo>
                    <a:cubicBezTo>
                      <a:pt x="182051" y="153314"/>
                      <a:pt x="180225" y="151487"/>
                      <a:pt x="177974" y="151487"/>
                    </a:cubicBezTo>
                    <a:lnTo>
                      <a:pt x="130643" y="151487"/>
                    </a:lnTo>
                    <a:cubicBezTo>
                      <a:pt x="128392" y="151487"/>
                      <a:pt x="126565" y="153314"/>
                      <a:pt x="126565" y="155565"/>
                    </a:cubicBezTo>
                    <a:lnTo>
                      <a:pt x="126565" y="187695"/>
                    </a:lnTo>
                    <a:lnTo>
                      <a:pt x="112245" y="187695"/>
                    </a:lnTo>
                    <a:cubicBezTo>
                      <a:pt x="110157" y="187695"/>
                      <a:pt x="108461" y="185967"/>
                      <a:pt x="108461" y="183879"/>
                    </a:cubicBezTo>
                    <a:lnTo>
                      <a:pt x="108461" y="105820"/>
                    </a:lnTo>
                    <a:cubicBezTo>
                      <a:pt x="108461" y="103732"/>
                      <a:pt x="110157" y="102003"/>
                      <a:pt x="112245" y="102003"/>
                    </a:cubicBezTo>
                    <a:close/>
                    <a:moveTo>
                      <a:pt x="62108" y="1"/>
                    </a:moveTo>
                    <a:cubicBezTo>
                      <a:pt x="55519" y="1"/>
                      <a:pt x="50137" y="5383"/>
                      <a:pt x="50137" y="11972"/>
                    </a:cubicBezTo>
                    <a:lnTo>
                      <a:pt x="50137" y="90032"/>
                    </a:lnTo>
                    <a:cubicBezTo>
                      <a:pt x="50137" y="91369"/>
                      <a:pt x="50365" y="92641"/>
                      <a:pt x="50789" y="93848"/>
                    </a:cubicBezTo>
                    <a:lnTo>
                      <a:pt x="11971" y="93848"/>
                    </a:lnTo>
                    <a:cubicBezTo>
                      <a:pt x="5382" y="93848"/>
                      <a:pt x="0" y="99230"/>
                      <a:pt x="0" y="105820"/>
                    </a:cubicBezTo>
                    <a:lnTo>
                      <a:pt x="0" y="183879"/>
                    </a:lnTo>
                    <a:cubicBezTo>
                      <a:pt x="0" y="190468"/>
                      <a:pt x="5382" y="195850"/>
                      <a:pt x="11971" y="195850"/>
                    </a:cubicBezTo>
                    <a:lnTo>
                      <a:pt x="96490" y="195850"/>
                    </a:lnTo>
                    <a:cubicBezTo>
                      <a:pt x="99523" y="195850"/>
                      <a:pt x="102263" y="194709"/>
                      <a:pt x="104384" y="192849"/>
                    </a:cubicBezTo>
                    <a:cubicBezTo>
                      <a:pt x="106504" y="194709"/>
                      <a:pt x="109244" y="195850"/>
                      <a:pt x="112245" y="195850"/>
                    </a:cubicBezTo>
                    <a:lnTo>
                      <a:pt x="196828" y="195850"/>
                    </a:lnTo>
                    <a:cubicBezTo>
                      <a:pt x="203417" y="195850"/>
                      <a:pt x="208767" y="190468"/>
                      <a:pt x="208767" y="183879"/>
                    </a:cubicBezTo>
                    <a:lnTo>
                      <a:pt x="208767" y="105820"/>
                    </a:lnTo>
                    <a:cubicBezTo>
                      <a:pt x="208767" y="99230"/>
                      <a:pt x="203417" y="93848"/>
                      <a:pt x="196828" y="93848"/>
                    </a:cubicBezTo>
                    <a:lnTo>
                      <a:pt x="157978" y="93848"/>
                    </a:lnTo>
                    <a:cubicBezTo>
                      <a:pt x="158402" y="92641"/>
                      <a:pt x="158598" y="91369"/>
                      <a:pt x="158598" y="90032"/>
                    </a:cubicBezTo>
                    <a:lnTo>
                      <a:pt x="158598" y="11972"/>
                    </a:lnTo>
                    <a:cubicBezTo>
                      <a:pt x="158598" y="5383"/>
                      <a:pt x="153248" y="1"/>
                      <a:pt x="146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1"/>
              <p:cNvSpPr/>
              <p:nvPr/>
            </p:nvSpPr>
            <p:spPr>
              <a:xfrm>
                <a:off x="4359627" y="3161675"/>
                <a:ext cx="1379849" cy="433848"/>
              </a:xfrm>
              <a:custGeom>
                <a:avLst/>
                <a:gdLst/>
                <a:ahLst/>
                <a:cxnLst/>
                <a:rect l="l" t="t" r="r" b="b"/>
                <a:pathLst>
                  <a:path w="55194" h="17354" extrusionOk="0">
                    <a:moveTo>
                      <a:pt x="4078" y="0"/>
                    </a:moveTo>
                    <a:cubicBezTo>
                      <a:pt x="1828" y="0"/>
                      <a:pt x="1" y="1827"/>
                      <a:pt x="1" y="4078"/>
                    </a:cubicBezTo>
                    <a:lnTo>
                      <a:pt x="1" y="13277"/>
                    </a:lnTo>
                    <a:cubicBezTo>
                      <a:pt x="1" y="15527"/>
                      <a:pt x="1828" y="17354"/>
                      <a:pt x="4078" y="17354"/>
                    </a:cubicBezTo>
                    <a:lnTo>
                      <a:pt x="51116" y="17354"/>
                    </a:lnTo>
                    <a:cubicBezTo>
                      <a:pt x="53367" y="17354"/>
                      <a:pt x="55194" y="15527"/>
                      <a:pt x="55194" y="13277"/>
                    </a:cubicBezTo>
                    <a:lnTo>
                      <a:pt x="55194" y="4078"/>
                    </a:lnTo>
                    <a:cubicBezTo>
                      <a:pt x="55194" y="1827"/>
                      <a:pt x="53367" y="0"/>
                      <a:pt x="51116" y="0"/>
                    </a:cubicBezTo>
                    <a:cubicBezTo>
                      <a:pt x="48865" y="0"/>
                      <a:pt x="47039" y="1827"/>
                      <a:pt x="47039" y="4078"/>
                    </a:cubicBezTo>
                    <a:lnTo>
                      <a:pt x="47039" y="9199"/>
                    </a:lnTo>
                    <a:lnTo>
                      <a:pt x="8156" y="9199"/>
                    </a:lnTo>
                    <a:lnTo>
                      <a:pt x="8156" y="4078"/>
                    </a:lnTo>
                    <a:cubicBezTo>
                      <a:pt x="8156" y="1827"/>
                      <a:pt x="6329" y="0"/>
                      <a:pt x="40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1"/>
              <p:cNvSpPr/>
              <p:nvPr/>
            </p:nvSpPr>
            <p:spPr>
              <a:xfrm>
                <a:off x="3105398" y="815477"/>
                <a:ext cx="1379849" cy="433870"/>
              </a:xfrm>
              <a:custGeom>
                <a:avLst/>
                <a:gdLst/>
                <a:ahLst/>
                <a:cxnLst/>
                <a:rect l="l" t="t" r="r" b="b"/>
                <a:pathLst>
                  <a:path w="55194" h="17355" extrusionOk="0">
                    <a:moveTo>
                      <a:pt x="4078" y="1"/>
                    </a:moveTo>
                    <a:cubicBezTo>
                      <a:pt x="1827" y="1"/>
                      <a:pt x="0" y="1828"/>
                      <a:pt x="0" y="4078"/>
                    </a:cubicBezTo>
                    <a:lnTo>
                      <a:pt x="0" y="13277"/>
                    </a:lnTo>
                    <a:cubicBezTo>
                      <a:pt x="0" y="15528"/>
                      <a:pt x="1827" y="17355"/>
                      <a:pt x="4078" y="17355"/>
                    </a:cubicBezTo>
                    <a:lnTo>
                      <a:pt x="51116" y="17355"/>
                    </a:lnTo>
                    <a:cubicBezTo>
                      <a:pt x="53367" y="17355"/>
                      <a:pt x="55193" y="15528"/>
                      <a:pt x="55193" y="13277"/>
                    </a:cubicBezTo>
                    <a:lnTo>
                      <a:pt x="55193" y="4078"/>
                    </a:lnTo>
                    <a:cubicBezTo>
                      <a:pt x="55193" y="1828"/>
                      <a:pt x="53367" y="1"/>
                      <a:pt x="51116" y="1"/>
                    </a:cubicBezTo>
                    <a:cubicBezTo>
                      <a:pt x="48865" y="1"/>
                      <a:pt x="47038" y="1828"/>
                      <a:pt x="47038" y="4078"/>
                    </a:cubicBezTo>
                    <a:lnTo>
                      <a:pt x="47038" y="9200"/>
                    </a:lnTo>
                    <a:lnTo>
                      <a:pt x="8155" y="9200"/>
                    </a:lnTo>
                    <a:lnTo>
                      <a:pt x="8155" y="4078"/>
                    </a:lnTo>
                    <a:cubicBezTo>
                      <a:pt x="8155" y="1828"/>
                      <a:pt x="6329" y="1"/>
                      <a:pt x="4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3" name="Google Shape;1883;p51"/>
            <p:cNvGrpSpPr/>
            <p:nvPr/>
          </p:nvGrpSpPr>
          <p:grpSpPr>
            <a:xfrm>
              <a:off x="4331917" y="1935370"/>
              <a:ext cx="480166" cy="391338"/>
              <a:chOff x="1190625" y="720875"/>
              <a:chExt cx="5219200" cy="4253675"/>
            </a:xfrm>
          </p:grpSpPr>
          <p:sp>
            <p:nvSpPr>
              <p:cNvPr id="1884" name="Google Shape;1884;p51"/>
              <p:cNvSpPr/>
              <p:nvPr/>
            </p:nvSpPr>
            <p:spPr>
              <a:xfrm>
                <a:off x="3764323" y="3058104"/>
                <a:ext cx="1821849" cy="1232250"/>
              </a:xfrm>
              <a:custGeom>
                <a:avLst/>
                <a:gdLst/>
                <a:ahLst/>
                <a:cxnLst/>
                <a:rect l="l" t="t" r="r" b="b"/>
                <a:pathLst>
                  <a:path w="72874" h="49290" extrusionOk="0">
                    <a:moveTo>
                      <a:pt x="64718" y="8155"/>
                    </a:moveTo>
                    <a:lnTo>
                      <a:pt x="64718" y="41134"/>
                    </a:lnTo>
                    <a:lnTo>
                      <a:pt x="8155" y="41134"/>
                    </a:lnTo>
                    <a:lnTo>
                      <a:pt x="8155" y="8155"/>
                    </a:lnTo>
                    <a:close/>
                    <a:moveTo>
                      <a:pt x="4078" y="0"/>
                    </a:moveTo>
                    <a:cubicBezTo>
                      <a:pt x="1827" y="0"/>
                      <a:pt x="0" y="1827"/>
                      <a:pt x="0" y="4078"/>
                    </a:cubicBezTo>
                    <a:lnTo>
                      <a:pt x="0" y="45212"/>
                    </a:lnTo>
                    <a:cubicBezTo>
                      <a:pt x="0" y="47462"/>
                      <a:pt x="1827" y="49289"/>
                      <a:pt x="4078" y="49289"/>
                    </a:cubicBezTo>
                    <a:lnTo>
                      <a:pt x="68796" y="49289"/>
                    </a:lnTo>
                    <a:cubicBezTo>
                      <a:pt x="71046" y="49289"/>
                      <a:pt x="72873" y="47462"/>
                      <a:pt x="72873" y="45212"/>
                    </a:cubicBezTo>
                    <a:lnTo>
                      <a:pt x="72873" y="4078"/>
                    </a:lnTo>
                    <a:cubicBezTo>
                      <a:pt x="72873" y="1827"/>
                      <a:pt x="71046" y="0"/>
                      <a:pt x="68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1"/>
              <p:cNvSpPr/>
              <p:nvPr/>
            </p:nvSpPr>
            <p:spPr>
              <a:xfrm>
                <a:off x="1190625" y="720875"/>
                <a:ext cx="5219200" cy="4253675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170147" extrusionOk="0">
                    <a:moveTo>
                      <a:pt x="191772" y="8156"/>
                    </a:moveTo>
                    <a:cubicBezTo>
                      <a:pt x="196633" y="8156"/>
                      <a:pt x="200612" y="12136"/>
                      <a:pt x="200612" y="16996"/>
                    </a:cubicBezTo>
                    <a:lnTo>
                      <a:pt x="200612" y="52780"/>
                    </a:lnTo>
                    <a:cubicBezTo>
                      <a:pt x="200612" y="58521"/>
                      <a:pt x="196013" y="63186"/>
                      <a:pt x="190370" y="63186"/>
                    </a:cubicBezTo>
                    <a:cubicBezTo>
                      <a:pt x="184694" y="63186"/>
                      <a:pt x="180094" y="58521"/>
                      <a:pt x="180094" y="52780"/>
                    </a:cubicBezTo>
                    <a:cubicBezTo>
                      <a:pt x="180094" y="52747"/>
                      <a:pt x="180094" y="52682"/>
                      <a:pt x="180094" y="52649"/>
                    </a:cubicBezTo>
                    <a:lnTo>
                      <a:pt x="180094" y="41265"/>
                    </a:lnTo>
                    <a:cubicBezTo>
                      <a:pt x="180094" y="39014"/>
                      <a:pt x="178268" y="37188"/>
                      <a:pt x="176017" y="37188"/>
                    </a:cubicBezTo>
                    <a:cubicBezTo>
                      <a:pt x="173766" y="37188"/>
                      <a:pt x="171939" y="39014"/>
                      <a:pt x="171939" y="41265"/>
                    </a:cubicBezTo>
                    <a:lnTo>
                      <a:pt x="171939" y="52780"/>
                    </a:lnTo>
                    <a:cubicBezTo>
                      <a:pt x="171939" y="52845"/>
                      <a:pt x="171939" y="52878"/>
                      <a:pt x="171939" y="52910"/>
                    </a:cubicBezTo>
                    <a:cubicBezTo>
                      <a:pt x="171874" y="58586"/>
                      <a:pt x="167307" y="63186"/>
                      <a:pt x="161697" y="63186"/>
                    </a:cubicBezTo>
                    <a:cubicBezTo>
                      <a:pt x="156053" y="63186"/>
                      <a:pt x="151454" y="58521"/>
                      <a:pt x="151454" y="52780"/>
                    </a:cubicBezTo>
                    <a:cubicBezTo>
                      <a:pt x="151454" y="50529"/>
                      <a:pt x="149627" y="48702"/>
                      <a:pt x="147377" y="48702"/>
                    </a:cubicBezTo>
                    <a:cubicBezTo>
                      <a:pt x="145126" y="48702"/>
                      <a:pt x="143299" y="50529"/>
                      <a:pt x="143299" y="52780"/>
                    </a:cubicBezTo>
                    <a:cubicBezTo>
                      <a:pt x="143299" y="58521"/>
                      <a:pt x="138700" y="63186"/>
                      <a:pt x="133056" y="63186"/>
                    </a:cubicBezTo>
                    <a:cubicBezTo>
                      <a:pt x="127381" y="63186"/>
                      <a:pt x="122781" y="58521"/>
                      <a:pt x="122781" y="52780"/>
                    </a:cubicBezTo>
                    <a:cubicBezTo>
                      <a:pt x="122781" y="52715"/>
                      <a:pt x="122781" y="52649"/>
                      <a:pt x="122781" y="52584"/>
                    </a:cubicBezTo>
                    <a:lnTo>
                      <a:pt x="122781" y="41265"/>
                    </a:lnTo>
                    <a:cubicBezTo>
                      <a:pt x="122781" y="39014"/>
                      <a:pt x="120954" y="37188"/>
                      <a:pt x="118704" y="37188"/>
                    </a:cubicBezTo>
                    <a:cubicBezTo>
                      <a:pt x="116453" y="37188"/>
                      <a:pt x="114626" y="39014"/>
                      <a:pt x="114626" y="41265"/>
                    </a:cubicBezTo>
                    <a:lnTo>
                      <a:pt x="114626" y="52780"/>
                    </a:lnTo>
                    <a:cubicBezTo>
                      <a:pt x="114626" y="52845"/>
                      <a:pt x="114626" y="52910"/>
                      <a:pt x="114626" y="52976"/>
                    </a:cubicBezTo>
                    <a:cubicBezTo>
                      <a:pt x="114528" y="58619"/>
                      <a:pt x="109962" y="63186"/>
                      <a:pt x="104384" y="63186"/>
                    </a:cubicBezTo>
                    <a:cubicBezTo>
                      <a:pt x="98740" y="63186"/>
                      <a:pt x="94141" y="58521"/>
                      <a:pt x="94141" y="52780"/>
                    </a:cubicBezTo>
                    <a:cubicBezTo>
                      <a:pt x="94141" y="50529"/>
                      <a:pt x="92314" y="48702"/>
                      <a:pt x="90063" y="48702"/>
                    </a:cubicBezTo>
                    <a:cubicBezTo>
                      <a:pt x="87813" y="48702"/>
                      <a:pt x="85986" y="50529"/>
                      <a:pt x="85986" y="52780"/>
                    </a:cubicBezTo>
                    <a:cubicBezTo>
                      <a:pt x="85986" y="58521"/>
                      <a:pt x="81387" y="63186"/>
                      <a:pt x="75711" y="63186"/>
                    </a:cubicBezTo>
                    <a:cubicBezTo>
                      <a:pt x="70067" y="63186"/>
                      <a:pt x="65468" y="58521"/>
                      <a:pt x="65468" y="52780"/>
                    </a:cubicBezTo>
                    <a:lnTo>
                      <a:pt x="65468" y="41265"/>
                    </a:lnTo>
                    <a:cubicBezTo>
                      <a:pt x="65468" y="39014"/>
                      <a:pt x="63641" y="37188"/>
                      <a:pt x="61391" y="37188"/>
                    </a:cubicBezTo>
                    <a:cubicBezTo>
                      <a:pt x="59140" y="37188"/>
                      <a:pt x="57313" y="39014"/>
                      <a:pt x="57313" y="41265"/>
                    </a:cubicBezTo>
                    <a:lnTo>
                      <a:pt x="57313" y="52780"/>
                    </a:lnTo>
                    <a:cubicBezTo>
                      <a:pt x="57313" y="58521"/>
                      <a:pt x="52714" y="63186"/>
                      <a:pt x="47070" y="63186"/>
                    </a:cubicBezTo>
                    <a:cubicBezTo>
                      <a:pt x="41395" y="63186"/>
                      <a:pt x="36795" y="58521"/>
                      <a:pt x="36795" y="52780"/>
                    </a:cubicBezTo>
                    <a:cubicBezTo>
                      <a:pt x="36795" y="50529"/>
                      <a:pt x="35001" y="48702"/>
                      <a:pt x="32718" y="48702"/>
                    </a:cubicBezTo>
                    <a:cubicBezTo>
                      <a:pt x="30467" y="48702"/>
                      <a:pt x="28640" y="50529"/>
                      <a:pt x="28640" y="52780"/>
                    </a:cubicBezTo>
                    <a:cubicBezTo>
                      <a:pt x="28640" y="58521"/>
                      <a:pt x="24073" y="63186"/>
                      <a:pt x="18398" y="63186"/>
                    </a:cubicBezTo>
                    <a:cubicBezTo>
                      <a:pt x="12754" y="63186"/>
                      <a:pt x="8155" y="58521"/>
                      <a:pt x="8155" y="52780"/>
                    </a:cubicBezTo>
                    <a:lnTo>
                      <a:pt x="8155" y="16996"/>
                    </a:lnTo>
                    <a:cubicBezTo>
                      <a:pt x="8155" y="12136"/>
                      <a:pt x="12135" y="8156"/>
                      <a:pt x="16995" y="8156"/>
                    </a:cubicBezTo>
                    <a:close/>
                    <a:moveTo>
                      <a:pt x="79951" y="101644"/>
                    </a:moveTo>
                    <a:lnTo>
                      <a:pt x="79951" y="161991"/>
                    </a:lnTo>
                    <a:lnTo>
                      <a:pt x="41101" y="161991"/>
                    </a:lnTo>
                    <a:lnTo>
                      <a:pt x="41101" y="101644"/>
                    </a:lnTo>
                    <a:close/>
                    <a:moveTo>
                      <a:pt x="176017" y="64425"/>
                    </a:moveTo>
                    <a:cubicBezTo>
                      <a:pt x="178985" y="68079"/>
                      <a:pt x="183258" y="70623"/>
                      <a:pt x="188151" y="71210"/>
                    </a:cubicBezTo>
                    <a:lnTo>
                      <a:pt x="188151" y="161991"/>
                    </a:lnTo>
                    <a:lnTo>
                      <a:pt x="88106" y="161991"/>
                    </a:lnTo>
                    <a:lnTo>
                      <a:pt x="88106" y="97567"/>
                    </a:lnTo>
                    <a:cubicBezTo>
                      <a:pt x="88106" y="95316"/>
                      <a:pt x="86280" y="93489"/>
                      <a:pt x="84029" y="93489"/>
                    </a:cubicBezTo>
                    <a:lnTo>
                      <a:pt x="37024" y="93489"/>
                    </a:lnTo>
                    <a:cubicBezTo>
                      <a:pt x="34773" y="93489"/>
                      <a:pt x="32946" y="95316"/>
                      <a:pt x="32946" y="97567"/>
                    </a:cubicBezTo>
                    <a:lnTo>
                      <a:pt x="32946" y="161991"/>
                    </a:lnTo>
                    <a:lnTo>
                      <a:pt x="20616" y="161991"/>
                    </a:lnTo>
                    <a:lnTo>
                      <a:pt x="20616" y="71210"/>
                    </a:lnTo>
                    <a:cubicBezTo>
                      <a:pt x="25509" y="70623"/>
                      <a:pt x="29782" y="68079"/>
                      <a:pt x="32750" y="64425"/>
                    </a:cubicBezTo>
                    <a:cubicBezTo>
                      <a:pt x="36110" y="68633"/>
                      <a:pt x="41297" y="71341"/>
                      <a:pt x="47070" y="71341"/>
                    </a:cubicBezTo>
                    <a:cubicBezTo>
                      <a:pt x="52844" y="71341"/>
                      <a:pt x="58031" y="68633"/>
                      <a:pt x="61391" y="64425"/>
                    </a:cubicBezTo>
                    <a:cubicBezTo>
                      <a:pt x="64783" y="68633"/>
                      <a:pt x="69937" y="71341"/>
                      <a:pt x="75711" y="71341"/>
                    </a:cubicBezTo>
                    <a:cubicBezTo>
                      <a:pt x="81517" y="71341"/>
                      <a:pt x="86671" y="68633"/>
                      <a:pt x="90063" y="64425"/>
                    </a:cubicBezTo>
                    <a:cubicBezTo>
                      <a:pt x="93423" y="68633"/>
                      <a:pt x="98610" y="71341"/>
                      <a:pt x="104384" y="71341"/>
                    </a:cubicBezTo>
                    <a:cubicBezTo>
                      <a:pt x="110157" y="71341"/>
                      <a:pt x="115344" y="68633"/>
                      <a:pt x="118704" y="64425"/>
                    </a:cubicBezTo>
                    <a:cubicBezTo>
                      <a:pt x="122096" y="68633"/>
                      <a:pt x="127250" y="71341"/>
                      <a:pt x="133056" y="71341"/>
                    </a:cubicBezTo>
                    <a:cubicBezTo>
                      <a:pt x="138830" y="71341"/>
                      <a:pt x="143984" y="68633"/>
                      <a:pt x="147377" y="64425"/>
                    </a:cubicBezTo>
                    <a:cubicBezTo>
                      <a:pt x="150736" y="68633"/>
                      <a:pt x="155923" y="71341"/>
                      <a:pt x="161697" y="71341"/>
                    </a:cubicBezTo>
                    <a:cubicBezTo>
                      <a:pt x="167503" y="71341"/>
                      <a:pt x="172657" y="68633"/>
                      <a:pt x="176017" y="64425"/>
                    </a:cubicBezTo>
                    <a:close/>
                    <a:moveTo>
                      <a:pt x="16995" y="1"/>
                    </a:moveTo>
                    <a:cubicBezTo>
                      <a:pt x="7633" y="1"/>
                      <a:pt x="0" y="7634"/>
                      <a:pt x="0" y="16996"/>
                    </a:cubicBezTo>
                    <a:lnTo>
                      <a:pt x="0" y="52780"/>
                    </a:lnTo>
                    <a:cubicBezTo>
                      <a:pt x="0" y="60935"/>
                      <a:pt x="5219" y="67850"/>
                      <a:pt x="12461" y="70329"/>
                    </a:cubicBezTo>
                    <a:lnTo>
                      <a:pt x="12461" y="166069"/>
                    </a:lnTo>
                    <a:cubicBezTo>
                      <a:pt x="12461" y="168319"/>
                      <a:pt x="14288" y="170146"/>
                      <a:pt x="16538" y="170146"/>
                    </a:cubicBezTo>
                    <a:lnTo>
                      <a:pt x="192229" y="170146"/>
                    </a:lnTo>
                    <a:cubicBezTo>
                      <a:pt x="194480" y="170146"/>
                      <a:pt x="196306" y="168319"/>
                      <a:pt x="196306" y="166069"/>
                    </a:cubicBezTo>
                    <a:lnTo>
                      <a:pt x="196306" y="70329"/>
                    </a:lnTo>
                    <a:cubicBezTo>
                      <a:pt x="203548" y="67850"/>
                      <a:pt x="208767" y="60935"/>
                      <a:pt x="208767" y="52780"/>
                    </a:cubicBezTo>
                    <a:lnTo>
                      <a:pt x="208767" y="16996"/>
                    </a:lnTo>
                    <a:cubicBezTo>
                      <a:pt x="208767" y="7634"/>
                      <a:pt x="201134" y="1"/>
                      <a:pt x="1917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6" name="Google Shape;1886;p51"/>
          <p:cNvSpPr txBox="1">
            <a:spLocks noGrp="1"/>
          </p:cNvSpPr>
          <p:nvPr>
            <p:ph type="title" idx="6"/>
          </p:nvPr>
        </p:nvSpPr>
        <p:spPr>
          <a:xfrm>
            <a:off x="717425" y="597425"/>
            <a:ext cx="7709100" cy="5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GRAFIK HUBUNGAN</a:t>
            </a:r>
            <a:endParaRPr dirty="0"/>
          </a:p>
        </p:txBody>
      </p:sp>
      <p:grpSp>
        <p:nvGrpSpPr>
          <p:cNvPr id="1887" name="Google Shape;1887;p51"/>
          <p:cNvGrpSpPr/>
          <p:nvPr/>
        </p:nvGrpSpPr>
        <p:grpSpPr>
          <a:xfrm>
            <a:off x="717431" y="368525"/>
            <a:ext cx="7709100" cy="228900"/>
            <a:chOff x="717431" y="368525"/>
            <a:chExt cx="7709100" cy="228900"/>
          </a:xfrm>
        </p:grpSpPr>
        <p:sp>
          <p:nvSpPr>
            <p:cNvPr id="1888" name="Google Shape;1888;p51"/>
            <p:cNvSpPr/>
            <p:nvPr/>
          </p:nvSpPr>
          <p:spPr>
            <a:xfrm>
              <a:off x="717431" y="368525"/>
              <a:ext cx="77091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9" name="Google Shape;1889;p51"/>
            <p:cNvGrpSpPr/>
            <p:nvPr/>
          </p:nvGrpSpPr>
          <p:grpSpPr>
            <a:xfrm>
              <a:off x="788613" y="433606"/>
              <a:ext cx="374100" cy="101100"/>
              <a:chOff x="965750" y="594475"/>
              <a:chExt cx="374100" cy="101100"/>
            </a:xfrm>
          </p:grpSpPr>
          <p:grpSp>
            <p:nvGrpSpPr>
              <p:cNvPr id="1890" name="Google Shape;1890;p51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891" name="Google Shape;1891;p51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92" name="Google Shape;1892;p51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3" name="Google Shape;1893;p51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94" name="Google Shape;1894;p51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51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51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97" name="Google Shape;1897;p51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8DDB4A-160B-5029-2A58-29DABBB6D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68"/>
          <a:stretch/>
        </p:blipFill>
        <p:spPr bwMode="auto">
          <a:xfrm>
            <a:off x="304544" y="2593709"/>
            <a:ext cx="2707875" cy="16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>
            <a:extLst>
              <a:ext uri="{FF2B5EF4-FFF2-40B4-BE49-F238E27FC236}">
                <a16:creationId xmlns:a16="http://schemas.microsoft.com/office/drawing/2014/main" id="{8D11EC4C-FE46-029B-63D9-4A03A3D94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1" b="33437"/>
          <a:stretch/>
        </p:blipFill>
        <p:spPr bwMode="auto">
          <a:xfrm>
            <a:off x="3233746" y="2584008"/>
            <a:ext cx="2707875" cy="16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78251AF4-C39D-DD0D-867B-D69A07E94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71" b="197"/>
          <a:stretch/>
        </p:blipFill>
        <p:spPr bwMode="auto">
          <a:xfrm>
            <a:off x="6162948" y="2574307"/>
            <a:ext cx="2707875" cy="16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</a:t>
            </a:r>
            <a:r>
              <a:rPr lang="en-ID" sz="4800" dirty="0"/>
              <a:t>&amp;D Spend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A10898-CB17-E4BB-304F-907E5D48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72" y="578317"/>
            <a:ext cx="3517389" cy="226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0.8046215878369701∗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+ 54108.9498101553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0.8046215878369701 ∗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+ 54108.9498101553 + 2 ∗ 7636.579992141273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𝐵𝑎𝑡𝑎𝑠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0.8046215878369701 ∗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+ 54108.9498101553 − 2 ∗ 7636.579992141273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</a:t>
            </a:r>
            <a:r>
              <a:rPr lang="en-ID" sz="4800" dirty="0"/>
              <a:t>&amp;D Spend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A10898-CB17-E4BB-304F-907E5D48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72" y="578317"/>
            <a:ext cx="3517389" cy="226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2565963574.9603853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58190484852.560135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95.77663994296597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blipFill>
                <a:blip r:embed="rId4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3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</a:t>
            </a:r>
            <a:r>
              <a:rPr lang="en-ID" sz="4800" dirty="0"/>
              <a:t>&amp;D Spend</a:t>
            </a:r>
            <a:endParaRPr sz="4800" dirty="0"/>
          </a:p>
        </p:txBody>
      </p:sp>
      <p:sp>
        <p:nvSpPr>
          <p:cNvPr id="1452" name="Google Shape;1452;p46"/>
          <p:cNvSpPr/>
          <p:nvPr/>
        </p:nvSpPr>
        <p:spPr>
          <a:xfrm>
            <a:off x="535262" y="3222175"/>
            <a:ext cx="4158735" cy="1343008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6"/>
          <p:cNvSpPr/>
          <p:nvPr/>
        </p:nvSpPr>
        <p:spPr>
          <a:xfrm>
            <a:off x="534888" y="2985700"/>
            <a:ext cx="4159031" cy="23508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1075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A10898-CB17-E4BB-304F-907E5D48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72" y="1442317"/>
            <a:ext cx="3517389" cy="226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9" y="3549600"/>
                <a:ext cx="387116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154686.64828977658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𝑈𝑝𝑝𝑒𝑟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𝐵𝑜𝑢𝑛𝑑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169959.80827405912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𝐿𝑜𝑤𝑒𝑟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𝐵𝑜𝑢𝑛𝑑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139413.48830549404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9" y="3549600"/>
                <a:ext cx="387116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55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3200" dirty="0"/>
              <a:t>Administration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𝑅𝑢𝑚𝑢𝑠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𝑟𝑒𝑔𝑟𝑒𝑠𝑖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= 0.1811573714930351∗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+ 94972.31935952273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: 0.1811573714930351 ∗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+ 94972.31935952273 + 2 ∗ 36033.05620722814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𝑎𝑡𝑎𝑠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𝑏𝑎𝑤𝑎h</m:t>
                      </m:r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 0.1811573714930351 ∗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+ 94972.31935952273 − 2 ∗ 36033.05620722814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B5823167-B723-6B84-6095-11298C39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03" y="582643"/>
            <a:ext cx="3517200" cy="225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71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46"/>
          <p:cNvGrpSpPr/>
          <p:nvPr/>
        </p:nvGrpSpPr>
        <p:grpSpPr>
          <a:xfrm>
            <a:off x="695168" y="666174"/>
            <a:ext cx="3999232" cy="1957523"/>
            <a:chOff x="717113" y="770500"/>
            <a:chExt cx="3894092" cy="1906060"/>
          </a:xfrm>
        </p:grpSpPr>
        <p:sp>
          <p:nvSpPr>
            <p:cNvPr id="1439" name="Google Shape;1439;p46"/>
            <p:cNvSpPr/>
            <p:nvPr/>
          </p:nvSpPr>
          <p:spPr>
            <a:xfrm>
              <a:off x="717504" y="1000760"/>
              <a:ext cx="3893700" cy="1675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717113" y="770500"/>
              <a:ext cx="3893700" cy="228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46"/>
            <p:cNvGrpSpPr/>
            <p:nvPr/>
          </p:nvGrpSpPr>
          <p:grpSpPr>
            <a:xfrm>
              <a:off x="788325" y="835591"/>
              <a:ext cx="374100" cy="101100"/>
              <a:chOff x="965750" y="594475"/>
              <a:chExt cx="374100" cy="101100"/>
            </a:xfrm>
          </p:grpSpPr>
          <p:grpSp>
            <p:nvGrpSpPr>
              <p:cNvPr id="1442" name="Google Shape;1442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44" name="Google Shape;1444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6" name="Google Shape;1446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49" name="Google Shape;1449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50" name="Google Shape;1450;p46"/>
          <p:cNvSpPr txBox="1">
            <a:spLocks noGrp="1"/>
          </p:cNvSpPr>
          <p:nvPr>
            <p:ph type="title"/>
          </p:nvPr>
        </p:nvSpPr>
        <p:spPr>
          <a:xfrm>
            <a:off x="823234" y="1298691"/>
            <a:ext cx="3743100" cy="8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D" sz="3200" dirty="0"/>
              <a:t>Administration</a:t>
            </a:r>
            <a:endParaRPr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D2843-BA6B-CD22-6BEE-624B4A3F1D5E}"/>
              </a:ext>
            </a:extLst>
          </p:cNvPr>
          <p:cNvGrpSpPr/>
          <p:nvPr/>
        </p:nvGrpSpPr>
        <p:grpSpPr>
          <a:xfrm>
            <a:off x="534888" y="2985700"/>
            <a:ext cx="8062892" cy="1579483"/>
            <a:chOff x="570106" y="2985700"/>
            <a:chExt cx="8062892" cy="1579483"/>
          </a:xfrm>
        </p:grpSpPr>
        <p:sp>
          <p:nvSpPr>
            <p:cNvPr id="1452" name="Google Shape;1452;p46"/>
            <p:cNvSpPr/>
            <p:nvPr/>
          </p:nvSpPr>
          <p:spPr>
            <a:xfrm>
              <a:off x="570480" y="3222175"/>
              <a:ext cx="8062319" cy="134300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570106" y="2985700"/>
              <a:ext cx="8062892" cy="23508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46"/>
          <p:cNvGrpSpPr/>
          <p:nvPr/>
        </p:nvGrpSpPr>
        <p:grpSpPr>
          <a:xfrm>
            <a:off x="645734" y="3052558"/>
            <a:ext cx="384201" cy="103830"/>
            <a:chOff x="965750" y="594475"/>
            <a:chExt cx="374100" cy="101100"/>
          </a:xfrm>
        </p:grpSpPr>
        <p:grpSp>
          <p:nvGrpSpPr>
            <p:cNvPr id="1455" name="Google Shape;1455;p46"/>
            <p:cNvGrpSpPr/>
            <p:nvPr/>
          </p:nvGrpSpPr>
          <p:grpSpPr>
            <a:xfrm>
              <a:off x="965750" y="594475"/>
              <a:ext cx="101100" cy="101100"/>
              <a:chOff x="965750" y="594475"/>
              <a:chExt cx="101100" cy="101100"/>
            </a:xfrm>
          </p:grpSpPr>
          <p:sp>
            <p:nvSpPr>
              <p:cNvPr id="1456" name="Google Shape;1456;p46"/>
              <p:cNvSpPr/>
              <p:nvPr/>
            </p:nvSpPr>
            <p:spPr>
              <a:xfrm>
                <a:off x="965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7" name="Google Shape;1457;p46"/>
              <p:cNvCxnSpPr/>
              <p:nvPr/>
            </p:nvCxnSpPr>
            <p:spPr>
              <a:xfrm>
                <a:off x="968975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46"/>
              <p:cNvCxnSpPr/>
              <p:nvPr/>
            </p:nvCxnSpPr>
            <p:spPr>
              <a:xfrm flipH="1">
                <a:off x="969777" y="599325"/>
                <a:ext cx="95400" cy="9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9" name="Google Shape;1459;p46"/>
            <p:cNvSpPr/>
            <p:nvPr/>
          </p:nvSpPr>
          <p:spPr>
            <a:xfrm>
              <a:off x="11022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126100" y="618325"/>
              <a:ext cx="53400" cy="53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238750" y="594475"/>
              <a:ext cx="101100" cy="10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2" name="Google Shape;1462;p46"/>
            <p:cNvCxnSpPr/>
            <p:nvPr/>
          </p:nvCxnSpPr>
          <p:spPr>
            <a:xfrm>
              <a:off x="1256750" y="677400"/>
              <a:ext cx="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5A80-F3E9-66E2-A6AA-53B2BD60FB51}"/>
              </a:ext>
            </a:extLst>
          </p:cNvPr>
          <p:cNvGrpSpPr/>
          <p:nvPr/>
        </p:nvGrpSpPr>
        <p:grpSpPr>
          <a:xfrm>
            <a:off x="4814166" y="211249"/>
            <a:ext cx="3588233" cy="2880975"/>
            <a:chOff x="5210188" y="988849"/>
            <a:chExt cx="3588233" cy="2880975"/>
          </a:xfrm>
        </p:grpSpPr>
        <p:sp>
          <p:nvSpPr>
            <p:cNvPr id="1465" name="Google Shape;1465;p46"/>
            <p:cNvSpPr/>
            <p:nvPr/>
          </p:nvSpPr>
          <p:spPr>
            <a:xfrm>
              <a:off x="5210520" y="1217855"/>
              <a:ext cx="3587880" cy="2651969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210188" y="988849"/>
              <a:ext cx="3588233" cy="227687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6"/>
            <p:cNvGrpSpPr/>
            <p:nvPr/>
          </p:nvGrpSpPr>
          <p:grpSpPr>
            <a:xfrm>
              <a:off x="5281011" y="1053584"/>
              <a:ext cx="372117" cy="100564"/>
              <a:chOff x="965750" y="594475"/>
              <a:chExt cx="374100" cy="101100"/>
            </a:xfrm>
          </p:grpSpPr>
          <p:grpSp>
            <p:nvGrpSpPr>
              <p:cNvPr id="1468" name="Google Shape;1468;p46"/>
              <p:cNvGrpSpPr/>
              <p:nvPr/>
            </p:nvGrpSpPr>
            <p:grpSpPr>
              <a:xfrm>
                <a:off x="965750" y="594475"/>
                <a:ext cx="101100" cy="101100"/>
                <a:chOff x="965750" y="594475"/>
                <a:chExt cx="101100" cy="101100"/>
              </a:xfrm>
            </p:grpSpPr>
            <p:sp>
              <p:nvSpPr>
                <p:cNvPr id="1469" name="Google Shape;1469;p46"/>
                <p:cNvSpPr/>
                <p:nvPr/>
              </p:nvSpPr>
              <p:spPr>
                <a:xfrm>
                  <a:off x="965750" y="594475"/>
                  <a:ext cx="101100" cy="101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70" name="Google Shape;1470;p46"/>
                <p:cNvCxnSpPr/>
                <p:nvPr/>
              </p:nvCxnSpPr>
              <p:spPr>
                <a:xfrm>
                  <a:off x="968975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6"/>
                <p:cNvCxnSpPr/>
                <p:nvPr/>
              </p:nvCxnSpPr>
              <p:spPr>
                <a:xfrm flipH="1">
                  <a:off x="969777" y="599325"/>
                  <a:ext cx="95400" cy="95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72" name="Google Shape;1472;p46"/>
              <p:cNvSpPr/>
              <p:nvPr/>
            </p:nvSpPr>
            <p:spPr>
              <a:xfrm>
                <a:off x="11022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6"/>
              <p:cNvSpPr/>
              <p:nvPr/>
            </p:nvSpPr>
            <p:spPr>
              <a:xfrm>
                <a:off x="1126100" y="618325"/>
                <a:ext cx="53400" cy="53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6"/>
              <p:cNvSpPr/>
              <p:nvPr/>
            </p:nvSpPr>
            <p:spPr>
              <a:xfrm>
                <a:off x="1238750" y="594475"/>
                <a:ext cx="101100" cy="101100"/>
              </a:xfrm>
              <a:prstGeom prst="rect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5" name="Google Shape;1475;p46"/>
              <p:cNvCxnSpPr/>
              <p:nvPr/>
            </p:nvCxnSpPr>
            <p:spPr>
              <a:xfrm>
                <a:off x="1256750" y="677400"/>
                <a:ext cx="6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/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57128770143.86354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58190484852.560135</m:t>
                      </m:r>
                    </m:oMath>
                  </m:oMathPara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𝑚𝑎𝑟𝑘𝑒𝑡𝑖𝑛𝑔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𝑝𝑟𝑜𝑓𝑖𝑡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50.46033713482172</m:t>
                      </m:r>
                    </m:oMath>
                  </m:oMathPara>
                </a14:m>
                <a:endParaRPr lang="en-ID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9FA6D3-46B8-A4A6-CF56-A4600478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9" y="3549600"/>
                <a:ext cx="7707210" cy="738664"/>
              </a:xfrm>
              <a:prstGeom prst="rect">
                <a:avLst/>
              </a:prstGeom>
              <a:blipFill>
                <a:blip r:embed="rId3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B5823167-B723-6B84-6095-11298C39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03" y="582643"/>
            <a:ext cx="3517200" cy="225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87191"/>
      </p:ext>
    </p:extLst>
  </p:cSld>
  <p:clrMapOvr>
    <a:masterClrMapping/>
  </p:clrMapOvr>
</p:sld>
</file>

<file path=ppt/theme/theme1.xml><?xml version="1.0" encoding="utf-8"?>
<a:theme xmlns:a="http://schemas.openxmlformats.org/drawingml/2006/main" name="Sales Planning Process by Slidesgo">
  <a:themeElements>
    <a:clrScheme name="Simple Light">
      <a:dk1>
        <a:srgbClr val="1155CC"/>
      </a:dk1>
      <a:lt1>
        <a:srgbClr val="EEDCCE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55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B9185D7FDFD7498B25F2C3681AFA96" ma:contentTypeVersion="11" ma:contentTypeDescription="Create a new document." ma:contentTypeScope="" ma:versionID="855e60d35f4bd69fc30f6064a414b5a3">
  <xsd:schema xmlns:xsd="http://www.w3.org/2001/XMLSchema" xmlns:xs="http://www.w3.org/2001/XMLSchema" xmlns:p="http://schemas.microsoft.com/office/2006/metadata/properties" xmlns:ns3="fb6c5ec9-ac60-472e-b7d7-a596b1201cf0" xmlns:ns4="eceb682d-2de4-4bed-b5fa-5c1026828e3b" targetNamespace="http://schemas.microsoft.com/office/2006/metadata/properties" ma:root="true" ma:fieldsID="5ea6394ed0c7ae62cf289e1bfdbe80cb" ns3:_="" ns4:_="">
    <xsd:import namespace="fb6c5ec9-ac60-472e-b7d7-a596b1201cf0"/>
    <xsd:import namespace="eceb682d-2de4-4bed-b5fa-5c1026828e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c5ec9-ac60-472e-b7d7-a596b1201c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eb682d-2de4-4bed-b5fa-5c1026828e3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7A41A0-DB42-4366-9794-31AD30033E1B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eceb682d-2de4-4bed-b5fa-5c1026828e3b"/>
    <ds:schemaRef ds:uri="http://purl.org/dc/terms/"/>
    <ds:schemaRef ds:uri="http://schemas.microsoft.com/office/2006/metadata/properties"/>
    <ds:schemaRef ds:uri="http://schemas.openxmlformats.org/package/2006/metadata/core-properties"/>
    <ds:schemaRef ds:uri="fb6c5ec9-ac60-472e-b7d7-a596b1201c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727CEB-31F3-4BAE-ABC5-68EDEAF81F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6c5ec9-ac60-472e-b7d7-a596b1201cf0"/>
    <ds:schemaRef ds:uri="eceb682d-2de4-4bed-b5fa-5c1026828e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9CDD28-FE10-464D-958D-B73A3BF460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1041</Words>
  <Application>Microsoft Office PowerPoint</Application>
  <PresentationFormat>On-screen Show (16:9)</PresentationFormat>
  <Paragraphs>138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Overpass Mono</vt:lpstr>
      <vt:lpstr>Arial</vt:lpstr>
      <vt:lpstr>Roboto Condensed Light</vt:lpstr>
      <vt:lpstr>Cambria Math</vt:lpstr>
      <vt:lpstr>Gotham Narrow Book</vt:lpstr>
      <vt:lpstr>Montserrat</vt:lpstr>
      <vt:lpstr>MT Extra</vt:lpstr>
      <vt:lpstr>Sales Planning Process by Slidesgo</vt:lpstr>
      <vt:lpstr>Dana Penelitian Perusahaan Startup</vt:lpstr>
      <vt:lpstr>PENGANTAR</vt:lpstr>
      <vt:lpstr>PERALATAN STATISTIKA</vt:lpstr>
      <vt:lpstr>GRAFIK HUBUNGAN</vt:lpstr>
      <vt:lpstr>R&amp;D Spend</vt:lpstr>
      <vt:lpstr>R&amp;D Spend</vt:lpstr>
      <vt:lpstr>R&amp;D Spend</vt:lpstr>
      <vt:lpstr>Administration</vt:lpstr>
      <vt:lpstr>Administration</vt:lpstr>
      <vt:lpstr>Marketing Spend</vt:lpstr>
      <vt:lpstr>Marketing Spend</vt:lpstr>
      <vt:lpstr>STATE</vt:lpstr>
      <vt:lpstr>CALIFORNIA</vt:lpstr>
      <vt:lpstr>R&amp;D Spend</vt:lpstr>
      <vt:lpstr>R&amp;D Spend</vt:lpstr>
      <vt:lpstr>Administration</vt:lpstr>
      <vt:lpstr>Administration</vt:lpstr>
      <vt:lpstr>Marketing Spend</vt:lpstr>
      <vt:lpstr>Marketing Spend</vt:lpstr>
      <vt:lpstr>FLORIDA</vt:lpstr>
      <vt:lpstr>R&amp;D Spend</vt:lpstr>
      <vt:lpstr>R&amp;D Spend</vt:lpstr>
      <vt:lpstr>Administration</vt:lpstr>
      <vt:lpstr>Administration</vt:lpstr>
      <vt:lpstr>Marketing Spend</vt:lpstr>
      <vt:lpstr>Marketing Spend</vt:lpstr>
      <vt:lpstr>NEW YORK</vt:lpstr>
      <vt:lpstr>R&amp;D Spend</vt:lpstr>
      <vt:lpstr>R&amp;D Spend</vt:lpstr>
      <vt:lpstr>Administration</vt:lpstr>
      <vt:lpstr>Administration</vt:lpstr>
      <vt:lpstr>Marketing Spend</vt:lpstr>
      <vt:lpstr>Marketing Spend</vt:lpstr>
      <vt:lpstr>NEW YORK</vt:lpstr>
      <vt:lpstr>CALIFORNIA</vt:lpstr>
      <vt:lpstr>KENDALA YANG DIHADAPI</vt:lpstr>
      <vt:lpstr>KESIMPULAN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PLANNING PROCESS</dc:title>
  <dc:creator>Steven</dc:creator>
  <cp:lastModifiedBy>steve theo</cp:lastModifiedBy>
  <cp:revision>8</cp:revision>
  <dcterms:modified xsi:type="dcterms:W3CDTF">2022-05-06T05:52:41Z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0x010100D2B9185D7FDFD7498B25F2C3681AFA96</vt:lpwstr>
  </property>
</Properties>
</file>